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431"/>
    <a:srgbClr val="347FB5"/>
    <a:srgbClr val="7D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0"/>
    <p:restoredTop sz="94741"/>
  </p:normalViewPr>
  <p:slideViewPr>
    <p:cSldViewPr snapToGrid="0">
      <p:cViewPr varScale="1">
        <p:scale>
          <a:sx n="92" d="100"/>
          <a:sy n="92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3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0 24575,'0'81'0,"0"0"0,0 0 0,0 31 0,0-27 0,0-61 0,0-1 0,0-8 0,0 0 0,0-1 0,0-5 0,0 0 0,0 0 0,0 5 0,0-4 0,0 9 0,0-9 0,0 9 0,0-4 0,0 10 0,4-4 0,-2 5 0,2-6 0,-4 6 0,0-5 0,0 4 0,0-9 0,0 2 0,0-8 0,0 4 0,0-5 0,0 0 0,0 0 0,0 5 0,0-4 0,0 4 0,0-5 0,0 0 0,0 0 0,-4-4 0,0-2 0,-16-7 0,4-6 0,-15-7 0,4 1 0,-6-5 0,0 4 0,6 1 0,2-4 0,5 9 0,5-3 0,1 5 0,5 4 0,4-3 0,5 7 0,5-3 0,4 8 0,4 2 0,-2 3 0,7 0 0,-3 5 0,5 2 0,0 4 0,-5 0 0,-1-5 0,-4-1 0,-1-6 0,0 1 0,0 0 0,-4 0 0,-1 0 0,-1-4 0,2-1 0,3-4 0,1 0 0,-1 0 0,-3-4 0,3 3 0,-7-6 0,7 6 0,-4-6 0,6-3 0,-1-5 0,0 0 0,7-9 0,-1 7 0,11-9 0,-5 10 0,1-3 0,-4 8 0,-7 1 0,3 1 0,-5 8 0,0-3 0,-1 4 0,1-3 0,-1 2 0,-3-7 0,3 7 0,-4-3 0,5 0 0,0-1 0,0 0 0,0-3 0,0 7 0,-5-7 0,4 7 0,-3-3 0,0 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0 24575,'-22'36'0,"6"-10"0,-26 21 0,10-9 0,-18 7 0,13-8 0,0-3 0,16-11 0,1 2 0,10-10 0,-4-1 0,9-5 0,1 0 0,0 0 0,-1 0 0,-4-1 0,-4 6 0,-9 8 0,-1 6 0,-11 7 0,11-8 0,-4 6 0,7-12 0,3 5 0,3-6 0,8-5 0,-2 3 0,6-7 0,-6 2 0,2 7 0,-3-4 0,-7 16 0,-1 1 0,-5 2 0,-2 10 0,2-10 0,-1 4 0,6-6 0,-3 0 0,3-1 0,-5 1 0,0 0 0,0-1 0,0 1 0,-6 1 0,-2 8 0,-6-5 0,5 4 0,-3-5 0,11-9 0,-4 6 0,7-12 0,3 10 0,-2-10 0,2 11 0,-4-5 0,0 0 0,-1 11 0,1-10 0,-8 13 0,5-8 0,2-5 0,1 4 0,10-11 0,-9 4 0,9-5 0,-3 0 0,4 0 0,-9 9 0,2-1 0,-3 2 0,0-5 0,9 1 0,-8-5 0,7 5 0,-2-6 0,4-5 0,-4 3 0,3-2 0,-2-1 0,7-2 0,-2-4 0,3 0 0,0 0 0,1 0 0,0-4 0,3 2 0,-7-6 0,7 7 0,-7-3 0,3 4 0,0-1 0,-2 1 0,6 0 0,-7-1 0,7 1 0,-7 0 0,7 0 0,-7 0 0,7 0 0,-7-4 0,7 3 0,-3-3 0,1 4 0,2-1 0,-7 0 0,7 1 0,-6-1 0,6 1 0,-3-1 0,4 1 0,0-1 0,0-7 0,0-10 0,0-1 0,0-7 0,0 8 0,0-5 0,-9-1 0,7 0 0,-7-4 0,5 9 0,-1-9 0,0 9 0,-4-4 0,8 5 0,-7 0 0,7 1 0,-6 3 0,6-3 0,-7 7 0,4-6 0,-1 2 0,-2 0 0,6-3 0,-7 3 0,7 1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40.296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698 0 24575,'0'23'0,"0"-6"0,0 6 0,0-7 0,0 3 0,0-2 0,0-3 0,0 17 0,0-9 0,0 8 0,0-11 0,0-1 0,0 15 0,0-11 0,0 15 0,0-17 0,0 10 0,0-11 0,0 5 0,-4-5 0,2-5 0,-6 4 0,7-9 0,-3 4 0,-4-4 0,2 4 0,-7-3 0,3 7 0,-3-3 0,-1 4 0,-5 6 0,0-4 0,-6 5 0,4-1 0,-3-3 0,5-1 0,0-3 0,-5-1 0,4-2 0,-4 5 0,0-4 0,-1 5 0,-6 0 0,1-4 0,0 3 0,5-8 0,-5 8 0,10-8 0,-4 3 0,10-5 0,1-4 0,9 2 0,-4-6 0,4 7 0,-5-7 0,1 2 0,0-3 0,3 4 0,-2-3 0,6-1 0,-3-4 0,4-9 0,0 4 0,0-9 0,0 4 0,0 0 0,0-3 0,0 7 0,0-3 0,0 5 0,0 0 0,0 6 0,-8 4 0,6 6 0,-10 1 0,7 4 0,-4 1 0,-1 4 0,5 1 0,-3-5 0,4-1 0,-1-5 0,1 1 0,1-1 0,2 1 0,0-5 0,6 0 0,2-4 0,2 0 0,-1 0 0,0 4 0,1-3 0,-1 2 0,0-3 0,1 0 0,4 0 0,1 0 0,4 0 0,1 4 0,0-2 0,-5 2 0,3-4 0,-7 3 0,7-2 0,-7 3 0,3 0 0,-5-3 0,0 2 0,1-3 0,-1 0 0,-3 4 0,2-3 0,-2 2 0,-1-3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24575,'0'23'0,"0"-1"0,0-4 0,0 1 0,0 0 0,0-5 0,0 3 0,0-3 0,0 5 0,0-1 0,0 1 0,0 0 0,0-1 0,0 1 0,0-1 0,0-4 0,0 4 0,0-4 0,0 5 0,0-1 0,0 1 0,0-5 0,0 3 0,0-7 0,4 7 0,-3-7 0,3 7 0,0-7 0,-3 7 0,6-7 0,-6 7 0,3-3 0,0 1 0,-3 2 0,2-3 0,-3 10 0,0-4 0,0 9 0,0-3 0,0-1 0,0 4 0,5-4 0,-4 6 0,3 6 0,1-5 0,-4 5 0,8-7 0,-8 1 0,4 0 0,-1-1 0,2 1 0,0 0 0,3-1 0,-8-4 0,8 3 0,-8-4 0,4 6 0,-5-6 0,0 4 0,4-9 0,-3 4 0,3 0 0,1 10 0,-4-7 0,3 11 0,-4-13 0,0 12 0,0 1 0,0 0 0,0 5 0,0-4 0,0 5 0,0-6 0,0 5 0,0-11 0,0 5 0,0-12 0,0 5 0,0-10 0,0 9 0,0-4 0,0 6 0,0 0 0,0-1 0,0-4 0,0 3 0,0-4 0,0 6 0,0-1 0,0 1 0,0 0 0,0-1 0,0 1 0,0 6 0,0-5 0,0 11 0,0-11 0,0 11 0,-4-11 0,3 5 0,-4-7 0,5-4 0,0 3 0,0-9 0,0 9 0,0-9 0,0 4 0,0-5 0,0-1 0,0 6 0,0-4 0,0 10 0,0-10 0,0 9 0,0-4 0,0 6 0,0 13 0,0-10 0,0 17 0,0-19 0,0 4 0,0-5 0,0 6 0,0-5 0,0 5 0,0-7 0,0 1 0,0 6 0,0-5 0,0-1 0,0-1 0,0-5 0,0 0 0,0-1 0,0-5 0,0 5 0,0-4 0,0 4 0,0 0 0,0 1 0,0 0 0,0 5 0,0-10 0,0 4 0,0 0 0,0-5 0,0 5 0,0-5 0,0 0 0,0-1 0,0 1 0,0 5 0,0-4 0,0 4 0,0-6 0,0 1 0,0 0 0,0-1 0,0-4 0,0 4 0,0-9 0,4 9 0,-3-4 0,3 0 0,-4 3 0,0-3 0,0 0 0,0 8 0,0-7 0,0 2 0,0-4 0,0-4 0,0-1 0,0 0 0,0 0 0,0 1 0,0-1 0,0 0 0,0 1 0,0-1 0,0 0 0,0 1 0,0-1 0,0 1 0,0-1 0,0 5 0,0-4 0,0 4 0,0-4 0,0-1 0,0 1 0,0-1 0,0 0 0,0 1 0,0-1 0,0 4 0,0 2 0,0 0 0,0 4 0,0-4 0,0 4 0,0 1 0,-4 0 0,3-1 0,-3-4 0,4-1 0,0 0 0,0 1 0,0 10 0,0-4 0,0 4 0,0 0 0,0-4 0,-5 9 0,4-9 0,-3 4 0,4-10 0,0 4 0,0-9 0,0 4 0,0-4 0,0-1 0,0 0 0,0 0 0,0 0 0,0 5 0,0-3 0,0 7 0,0-7 0,0 7 0,0-7 0,0 3 0,0-5 0,0 1 0,0-1 0,0 0 0,0 1 0,0-1 0,0 0 0,0 1 0,0-1 0,-4 1 0,3-1 0,-3 0 0,4 1 0,0-1 0,0 1 0,-3-1 0,2 0 0,-3 1 0,4-1 0,0 1 0,0-1 0,0 0 0,0 0 0,0 0 0,0 1 0,0-1 0,0 1 0,0-1 0,0 1 0,0-1 0,0 0 0,0 0 0,0-3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1 468 24575,'32'0'0,"3"0"0,3 0 0,5 0 0,-11 0 0,5 0 0,-7 0 0,1 0 0,-6 0 0,5 0 0,-10 0 0,3 0 0,-4-4 0,0 3 0,-1-3 0,1 4 0,-5 0 0,3 0 0,-2 0 0,3 0 0,1 0 0,-1 0 0,1 0 0,0 0 0,-1 0 0,1 0 0,-5 0 0,3 0 0,1 0 0,2 0 0,2 0 0,-3 0 0,-1 0 0,6 0 0,2 0 0,4 0 0,1 0 0,-6 0 0,4 0 0,-3 0 0,-1-5 0,-1 4 0,-6-7 0,6 7 0,-4-7 0,4 7 0,-5-3 0,-1 4 0,1 0 0,5 0 0,-4 0 0,4 0 0,-5 0 0,-1 0 0,5 0 0,-8 0 0,6 0 0,-12 0 0,4 0 0,0 0 0,1 0 0,0 0 0,4 0 0,-4 0 0,10 0 0,-4 0 0,9 0 0,-4 0 0,6 0 0,-6 0 0,5 0 0,-5 0 0,6 0 0,-1 0 0,-5 0 0,5 0 0,-5 0 0,6 0 0,-1 0 0,1 0 0,-1 0 0,7 0 0,-5 0 0,11 0 0,-4 0 0,5 0 0,1 0 0,-1 0 0,7 0 0,1 0 0,-3 0 0,-1 0 0,-7 0 0,3 0 0,0 0 0,-7 0 0,0 0 0,-6 0 0,-6 0 0,-6 0 0,-6 0 0,-4 0 0,-1 0 0,0 0 0,1 0 0,-1 0 0,0 0 0,5 0 0,1 0 0,10 0 0,7 0 0,15 0 0,14 0 0,10 0 0,-1 0 0,15 0 0,-27 0 0,34 0 0,-26 0 0,30 0 0,-16 0 0,0-6 0,-4 5 0,-13-10 0,6 10 0,-15-9 0,-2 4 0,-7-1 0,1-2 0,-1 2 0,-5-3 0,4 4 0,-5-4 0,0 9 0,5-4 0,-11 0 0,11 4 0,-11-3 0,5 4 0,-7 0 0,1 0 0,-1 0 0,1 0 0,-6 0 0,4 0 0,-14 0 0,4 0 0,-11 0 0,0 0 0,1 0 0,-1 0 0,0 0 0,0 0 0,0 0 0,0 0 0,1 0 0,-1 0 0,5 0 0,-3 0 0,7 0 0,-3 0 0,5 0 0,-1 0 0,6 0 0,1 0 0,6 0 0,0 0 0,5 0 0,10-6 0,0 0 0,28 0 0,-23-4 0,31 8 0,-20-8 0,15 9 0,-8-5 0,6 0 0,-5 5 0,0-10 0,5 9 0,-13-3 0,-2 5 0,-9 0 0,-12 0 0,-8 0 0,-7 0 0,-5 0 0,-5 0 0,-1 0 0,-5 0 0,-3-3 0,9 2 0,2-3 0,17 0 0,-1 2 0,11-8 0,-5 4 0,7-5 0,-7 5 0,5-4 0,-11 4 0,11-5 0,-11 1 0,11-1 0,-11 1 0,4-1 0,-5 1 0,0 0 0,-6 4 0,4 2 0,-9 4 0,4 0 0,-5 0 0,-1 0 0,1 0 0,-1 0 0,1 0 0,0 0 0,-1 0 0,1 0 0,0 0 0,-1 0 0,1 0 0,-1 0 0,1 0 0,0 0 0,-5 0 0,3 0 0,-3 0 0,5 0 0,5 0 0,-4 0 0,9 0 0,-9 0 0,9 0 0,-4 0 0,6 0 0,0 0 0,-1 0 0,1 0 0,-1 0 0,1 0 0,6 0 0,-5 0 0,11 0 0,-5 0 0,7 0 0,6 0 0,-5 0 0,6 5 0,-1-4 0,-5 4 0,6-5 0,-1 0 0,-5 0 0,13 0 0,-13 0 0,5 0 0,-6 0 0,-7 0 0,5 0 0,-11 0 0,5 0 0,-6 0 0,5 0 0,-3 0 0,9 0 0,-10 0 0,11 0 0,-5 0 0,7 0 0,-1 0 0,0 0 0,1 0 0,-1 5 0,8-4 0,14 4 0,-10 0 0,8-4 0,-25 4 0,4-5 0,-11 4 0,5-2 0,-7 2 0,-5-4 0,-1 0 0,0 5 0,-4-4 0,4 3 0,-5-4 0,-1 0 0,1 0 0,-1 4 0,1-3 0,-1 4 0,-4-5 0,-1 0 0,0 0 0,-3 0 0,7 0 0,-3 0 0,5 0 0,-1 0 0,12 0 0,10 0 0,7 0 0,19 0 0,-4 0 0,24 0 0,3 0 0,-9 0 0,13 0 0,-22 0 0,15 0 0,-9 0 0,1 0 0,-8 0 0,5 0 0,-13 5 0,6-4 0,-8 5 0,0-6 0,1 0 0,-8 0 0,-2 0 0,-6 0 0,-7 0 0,-1 0 0,-7 0 0,-4 0 0,-2 0 0,-10 0 0,3 0 0,-7 0 0,7 0 0,-3 0 0,5 0 0,5 0 0,-4 0 0,4 0 0,0 0 0,-4 0 0,9 0 0,-4 0 0,1 0 0,3 0 0,2 0 0,8 0 0,5 0 0,1 0 0,6 0 0,10 0 0,1 0 0,14 0 0,-7 0 0,9 0 0,-1 0 0,1 0 0,-1 5 0,-7 2 0,23 0 0,-33 3 0,31-8 0,-28 3 0,15 0 0,-8-3 0,-2 3 0,-8 1 0,-13-5 0,-4 4 0,-12-5 0,-6 0 0,-1 0 0,-10 0 0,-1 0 0,-5 0 0,1 0 0,-1 0 0,0 0 0,0 0 0,4-3 0,-3-2 0,13 0 0,-2-3 0,11 2 0,6-4 0,-5 0 0,-1-1 0,-7 6 0,-5-4 0,-5 8 0,-1-3 0,-5 4 0,1 0 0,-1 0 0,0 0 0,5 0 0,-4 0 0,4 0 0,-4 0 0,-1 0 0,0 0 0,-32 0 0,12-8 0,-32 6 0,19-11 0,-6 7 0,1-4 0,4 0 0,-3 0 0,9 1 0,-4-1 0,10 1 0,-3 0 0,7 1 0,-3 3 0,5-3 0,0 7 0,-1-3 0,5 1 0,-4 2 0,4-3 0,-5 4 0,1 0 0,0 0 0,0-4 0,0 3 0,0-6 0,-1 2 0,1-3 0,0 0 0,4 4 0,1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0 24575,'-28'15'0,"-1"4"0,-1-3 0,-1 4 0,-1 6 0,1-9 0,-1 4 0,7-7 0,1-3 0,10 2 0,1-5 0,8 1 0,-2-1 0,6 0 0,-3-3 0,4-2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24575,'19'-18'0,"2"2"0,4 6 0,4-5 0,-9 9 0,4-7 0,-5 12 0,-5-7 0,-1 7 0,0-3 0,-4 0 0,9 3 0,-13-6 0,12 6 0,-7-7 0,4 7 0,-1-3 0,-5 4 0,-3-4 0,2-3 0,-2 1 0,3-9 0,5 5 0,-3-4 0,8-4 0,-4 8 0,0-7 0,4 2 0,-8 1 0,3 1 0,-5 5 0,0-1 0,1 1 0,-1 3 0,1 2 0,-1 3 0,0 0 0,-4-4 0,-1 3 0,-3-3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9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24575,'4'13'0,"0"-5"0,5 0 0,-1-4 0,0 5 0,1-1 0,-1 0 0,1 1 0,-1-4 0,0 2 0,-3-2 0,2 3 0,-2 0 0,3 0 0,0 0 0,1 1 0,-1-1 0,0 1 0,5-1 0,-3 1 0,3 0 0,-5-1 0,1 1 0,-1-1 0,0 0 0,1-3 0,-5 2 0,3-6 0,-2 6 0,3-6 0,-3 7 0,3-7 0,-8 6 0,8-6 0,-7 6 0,6-6 0,-2 3 0,3-1 0,0 2 0,0 4 0,1-5 0,-1 4 0,1-4 0,4 5 0,-4 0 0,4-1 0,-5 1 0,1-4 0,-1-2 0,1 1 0,-5-3 0,0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6:28.402"/>
    </inkml:context>
    <inkml:brush xml:id="br0">
      <inkml:brushProperty name="width" value="0.1" units="cm"/>
      <inkml:brushProperty name="height" value="0.1" units="cm"/>
      <inkml:brushProperty name="color" value="#20386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7:00.237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8:26.724"/>
    </inkml:context>
    <inkml:brush xml:id="br0">
      <inkml:brushProperty name="width" value="0.1" units="cm"/>
      <inkml:brushProperty name="height" value="0.1" units="cm"/>
      <inkml:brushProperty name="color" value="#347FB5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1 327 24575,'22'0'0,"-4"0"0,6 0 0,-6-8 0,-3 6 0,2-7 0,-8 9 0,4-3 0,-4 2 0,4-3 0,-4 4 0,4-4 0,-4 3 0,-1-3 0,0 4 0,1 0 0,-1 0 0,0 0 0,0 4 0,0 1 0,0-1 0,-3 4 0,3-7 0,-8 6 0,8-6 0,-4 3 0,4-4 0,0 0 0,5 0 0,-3 0 0,3 0 0,-5 0 0,5 0 0,-4 0 0,4 0 0,-4 0 0,-1 0 0,0 0 0,0 0 0,1 0 0,-1 0 0,0 0 0,5 0 0,-3 0 0,3 0 0,-5 0 0,1 0 0,-1 0 0,0 0 0,1 0 0,-1 0 0,1 0 0,-1 0 0,0 0 0,1 0 0,-1 0 0,0 0 0,1 0 0,-1 0 0,0 0 0,0 0 0,0 0 0,1 0 0,4 0 0,1 0 0,4 0 0,1 0 0,-1 0 0,6 0 0,-4 0 0,4 0 0,-5 0 0,-1 0 0,6 0 0,-9 0 0,14 0 0,-14 0 0,9 0 0,-10 0 0,3 0 0,-2 0 0,3 0 0,1 0 0,-1 0 0,1 0 0,0 0 0,-1 0 0,1 0 0,-1 0 0,6 0 0,-4 0 0,4 0 0,-10 0 0,4 0 0,-4 0 0,0 0 0,3 0 0,-7 0 0,3 0 0,0 0 0,-4 0 0,4 0 0,-4 0 0,3 0 0,-2 0 0,3 3 0,-5-2 0,1 3 0,-1-4 0,1 0 0,-1 0 0,5 0 0,-4 0 0,4 0 0,0 0 0,1 0 0,0 0 0,4 0 0,-4 0 0,4 0 0,1 0 0,0 0 0,-1 0 0,6 0 0,1 0 0,6 0 0,0 0 0,-1 0 0,1 0 0,5 0 0,-4 0 0,5 0 0,-6 0 0,-1 0 0,0 0 0,-4 0 0,2 0 0,-8 0 0,10 0 0,-10 0 0,4 0 0,-6 0 0,1 0 0,-1 0 0,1 0 0,0 0 0,-1 0 0,1 0 0,-5 0 0,3 0 0,-7 0 0,7 0 0,-3 0 0,1 0 0,2 0 0,-7 0 0,7 0 0,-7 0 0,2 0 0,-3 0 0,4 0 0,-4 0 0,4 0 0,0 0 0,1 0 0,5 0 0,-1 0 0,6 0 0,-4 0 0,9 0 0,-3 0 0,10 0 0,-4 0 0,5 5 0,0-4 0,-5 3 0,5-4 0,-7 0 0,1 0 0,-1 0 0,7 0 0,-10 0 0,8 0 0,-9 0 0,4 0 0,-4 0 0,3 0 0,-9 0 0,9 0 0,-4 0 0,6 0 0,-1 0 0,7 0 0,-5 0 0,11 0 0,-5 0 0,6 0 0,1 5 0,-1-4 0,-5 4 0,4-5 0,-5 0 0,6 5 0,0-3 0,1 2 0,-1-4 0,0 0 0,21 0 0,-16 0 0,15 0 0,-20 0 0,-6 0 0,5 0 0,-5 0 0,0 0 0,12 0 0,-10 0 0,11 0 0,1 0 0,1 0 0,7 0 0,0 0 0,-7 0 0,6 0 0,-6 0 0,0 0 0,5 0 0,-4 0 0,6 0 0,16 0 0,-19 0 0,-6 0 0,-1 0 0,2 0 0,40 0 0,-1-7-691,-21 6 691,-5-6 0,0 0 0,5 5 0,28-5 0,-46 3 0,-1 1 0,34 1 0,-27-1 0,1-1 0,37-2 0,-43 2 0,0 0 0,1 1 0,1-2-561,8-1 1,2-1 560,0 3 0,1-1 0,4-2 0,1-1 0,-1 0 0,1 0 0,-6 0 0,0 1 0,5 2 0,-2 1 0,-7-3 0,-1 1 0,4 5 0,0 0 0,0-5 0,0-1 0,-4 6 0,1 0 0,8-6 0,0 0 0,-10 6 0,1 0 0,9-5 0,0-1 0,-5 2 0,1 1 0,5 0 0,1-1 0,-1-2 0,1 0 0,4 3 0,1-1-777,-5-3 0,1 1 777,3 2 0,1 1 0,-6-4 0,1 2 0,4 4 0,1 2 0,-4-3 0,0-1 0,-1 0 0,0 1 0,-1 3 0,-2-1 0,-8-6 0,0 1-414,10 5 0,-1 0 414,-9-5 0,0-1 0,5 6 0,-2 0 0,28-5 0,-35 6 0,-1 0 0,28-6 80,-30 5 0,0 0-80,35-5 0,-1 6 0,-10 0 0,-7 0 0,6 0 987,-14 0-987,5 0 0,-6 0 0,15-6 0,-4 4 0,14-4 0,-1 6 0,-5 0 0,-2 0 0,-2 0 0,2 0 0,1 0 0,7 0 0,-8 0 1064,17 0-1064,-13 0 0,-2 0 0,-6 0 0,-2 0 0,0 0 0,12 0 939,-22 0-939,5 0 484,-7 0-484,-7 0 0,-7 0 0,-15 0 560,-7 0-560,-5 0 0,-5 0 0,-1 0 0,-5 0 0,0 0 0,0 0 0,0 0 0,0 0 0,0 0 0,5 0 0,1 0 0,10 0 0,1 0 0,6 0 0,-1 0 0,1 0 0,0 0 0,-1 0 0,7 5 0,-5-4 0,-1 8 0,5-7 0,-9 6 0,9-7 0,-5 4 0,-1-1 0,1-3 0,-1 8 0,-5-8 0,5 4 0,-10-5 0,4 0 0,-6 4 0,1-3 0,-5 3 0,3-4 0,-3 4 0,5-3 0,-5 4 0,4-5 0,-9 3 0,4-2 0,-5 3 0,1-4 0,-1 0 0,0 0 0,0 0 0,5 0 0,1 0 0,10 0 0,-4 0 0,9 0 0,-9 0 0,9 0 0,-9 0 0,4 0 0,-5 0 0,-5 0 0,3 0 0,-7 0 0,3 0 0,-5 0 0,0 0 0,1 0 0,-1 0 0,0 0 0,0 0 0,5 0 0,-4 0 0,8 0 0,-7 0 0,3 0 0,-5 0 0,1 0 0,-1 0 0,0 0 0,0 0 0,5 0 0,1 0 0,10 0 0,1-5 0,1 4 0,-2-7 0,-6 7 0,1-4 0,-5 2 0,-1 2 0,-5-3 0,1 4 0,-1 0 0,0 0 0,0 0 0,1-4 0,-1 3 0,0-2 0,5 3 0,1 0 0,0 0 0,-1 0 0,0 0 0,-3 0 0,7 0 0,-3 0 0,5 0 0,-1 0 0,6 0 0,2 0 0,4 0 0,7 0 0,1 0 0,7 0 0,-7 0 0,5 0 0,-5 0 0,7 0 0,-7 0 0,5 0 0,-11 0 0,5 0 0,-7 0 0,-4 0 0,-7 0 0,-2 0 0,-7 0 0,3 0 0,-5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24575,'20'-4'0,"2"3"0,-7-7 0,5 2 0,-5-4 0,4 1 0,-4-1 0,5 0 0,-5 1 0,3-1 0,-7 5 0,2-4 0,-4 8 0,0-7 0,0 4 0,0-1 0,0-3 0,0 7 0,-1-7 0,1 3 0,0 0 0,0-3 0,0 7 0,-4-3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1 24575,'-26'27'0,"4"3"0,-15 21 0,-2 7 0,0-12 0,7-4 0,0 0 0,-2 0 0,-21 34 0,24-33 0,-13 8 0,11-1 0,-3-7 0,6 4 0,7-12 0,-8 13 0,3-13 0,8 11 0,-7-3 0,8 4 0,-3-12 0,5 3 0,-3-11 0,8 6 0,-9 0 0,9-6 0,-3-2 0,5 1 0,0-5 0,-1 11 0,1-5 0,-1 0 0,1-2 0,0-5 0,-1 6 0,2-10 0,3 8 0,-2-13 0,7 2 0,-3-4 0,4 0 0,-4 0 0,3 0 0,-7 5 0,3-4 0,0 9 0,-3-9 0,7 4 0,-7-5 0,7 0 0,-3 0 0,0 0 0,3-1 0,-7 1 0,7-1 0,-6 1 0,6-1 0,-7 1 0,3-1 0,-3 1 0,3 5 0,-3-4 0,2 8 0,-3-2 0,-1 3 0,0-4 0,5-1 0,-3 0 0,2-4 0,1 9 0,-3-9 0,3 4 0,0 0 0,-3-4 0,3 9 0,0-9 0,-4 4 0,8-5 0,-7 0 0,7 0 0,-3-1 0,0-3 0,3-5 0,-3-5 0,4-3 0,0-1 0,0-5 0,0 4 0,0-9 0,0 9 0,0-9 0,0 9 0,0-9 0,0 9 0,0-4 0,0 5 0,0 0 0,-9-4 0,7 2 0,-10-2 0,11 4 0,-7 4 0,4 1 0,-5 4 0,5-4 0,-4 3 0,3-3 0,0 0 0,-3 3 0,4-3 0,-1 0 0,2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24575,'13'-9'0,"-1"4"0,-7-2 0,3 2 0,-7-4 0,3 0 0,0 0 0,-3 0 0,7 0 0,-3 4 0,4-7 0,0 9 0,0-5 0,0 8 0,-1 0 0,0-4 0,2-6 0,4-1 0,1-8 0,0 9 0,4-5 0,-9 10 0,4-3 0,-5 7 0,0-3 0,-4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24575,'12'8'0,"-3"3"0,-1 8 0,-3-4 0,5 10 0,-4-9 0,3 10 0,-8-1 0,7-8 0,-2 7 0,3-9 0,1 0 0,0 4 0,-1-4 0,1 5 0,0 0 0,0 0 0,0-1 0,0 1 0,0 0 0,0 0 0,0 0 0,0 0 0,-1-5 0,1 4 0,0-4 0,-1 0 0,1 3 0,-1-3 0,1 0 0,-1-1 0,1 0 0,-5 1 0,3 0 0,-2 4 0,3-4 0,1 0 0,-1 3 0,-3-7 0,2 7 0,-3-7 0,5 2 0,-1-4 0,0 5 0,0-4 0,1 4 0,-1-5 0,0 0 0,-4 5 0,3-4 0,-3 9 0,4-9 0,1 9 0,0-4 0,4 0 0,-3 4 0,8-4 0,-8 5 0,3 0 0,1 0 0,-4 0 0,3 0 0,0 0 0,-3-5 0,3 3 0,-4-2 0,4 3 0,-3 1 0,12 9 0,-11-7 0,12 13 0,-12-14 0,3 4 0,-5-5 0,-1-5 0,6 4 0,-5-4 0,4 0 0,-4 4 0,-1-9 0,1 9 0,-5-9 0,3 4 0,-2-1 0,-1-2 0,3 2 0,-7-4 0,3 0 0,0 0 0,-3 0 0,7-4 0,-7 3 0,3-3 0,0 4 0,-3 0 0,3 0 0,0 0 0,1 0 0,0 0 0,-1 0 0,-1 0 0,-2 0 0,7-1 0,-7 1 0,7 0 0,-7 0 0,7-1 0,-7 1 0,7-1 0,-7 1 0,2-1 0,1-3 0,-3 2 0,3-2 0,-4 4 0,0-1 0,0 1 0,4-4 0,-3 3 0,6-3 0,-2 0 0,0 2 0,-1-2 0,-4 4 0,3-5 0,-2 4 0,3-3 0,-4 4 0,4-4 0,-3 3 0,3-3 0,-4 3 0,0 1 0,4-4 0,-3 3 0,6-4 0,-6 5 0,7-5 0,-7 4 0,7-7 0,-7 6 0,6-2 0,-6 3 0,-1 0 0,-4-3 0,-5-2 0,-4-3 0,-2 0 0,-5 0 0,0 0 0,0 0 0,-6 0 0,5 0 0,-10 0 0,9 0 0,2 0 0,1 0 0,9-4 0,-4 3 0,5-3 0,1 4 0,-1 0 0,5-3 0,0-2 0,4-3 0,0-1 0,0 0 0,0 0 0,0 1 0,0-1 0,0 0 0,0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24575,'0'-25'0,"0"2"0,0 3 0,0 0 0,0 0 0,0 0 0,0 0 0,0 0 0,0 0 0,0 5 0,0-3 0,0 8 0,0-4 0,0 5 0,0 0 0,0 4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1161 1 24575,'-5'34'0,"-7"3"0,-13 18 0,-7-4 0,1-2 0,-7 15 0,6-18 0,-1 18 0,-9-14 0,20-2 0,-12-5 0,9 4 0,7-12 0,-16 7 0,15-9 0,-4 1 0,2 6 0,4-12 0,0 10 0,-11-2 0,10-2 0,-12 7 0,9-8 0,-1 0 0,0-1 0,6-5 0,-4-1 0,9-11 0,1-1 0,2-5 0,7 0 0,-7 0 0,7 0 0,-7 5 0,3 1 0,-5 5 0,-6 5 0,5 2 0,-9 0 0,8 4 0,-7-9 0,8 3 0,-4-5 0,10 0 0,-4-5 0,4 4 0,0-9 0,-4 9 0,3-4 0,-3 5 0,-6 0 0,4 5 0,-4-3 0,4 9 0,1-10 0,0 5 0,0-6 0,0 0 0,1-5 0,-1 3 0,1-8 0,3 4 0,-2-5 0,7 0 0,-7 0 0,3 4 0,-4-3 0,0 8 0,0-8 0,3 4 0,-2 0 0,3-4 0,-5 4 0,5-5 0,1 0 0,1-4 0,2 3 0,-3-4 0,4 5 0,-4 0 0,3 0 0,-3 0 0,0-4 0,3 3 0,-3-3 0,4 4 0,-4-1 0,3 1 0,-3 0 0,4 0 0,-4 0 0,3 0 0,-3 0 0,4 0 0,-4-4 0,3-5 0,-2-5 0,3-4 0,0 0 0,0-5 0,0 4 0,0-8 0,0 2 0,0-3 0,0 4 0,0-4 0,0 9 0,0-4 0,0 5 0,0 0 0,0 0 0,-8 4 0,7-7 0,-7 7 0,8-8 0,0 5 0,-3 3 0,2-2 0,-3 2 0,4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24575,'19'-10'0,"4"1"0,-13 0 0,8-1 0,-8 1 0,4 0 0,0 0 0,1-5 0,0 3 0,3-3 0,-7 5 0,2-1 0,-4 1 0,0 4 0,0-3 0,0 7 0,0-7 0,0 4 0,0-1 0,-4-3 0,3 7 0,-7-7 0,7 7 0,-4-7 0,1 7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24575,'0'19'0,"0"-3"0,0-7 0,0 5 0,0-4 0,4 8 0,-3-8 0,7 3 0,-7-4 0,3 0 0,0 0 0,-3 0 0,7 0 0,-3 0 0,0 0 0,3 0 0,-3 0 0,0 0 0,3 5 0,-7-4 0,8 4 0,-8-5 0,7 0 0,-7 0 0,2 0 0,1 0 0,-3 0 0,3 0 0,0 0 0,-3 0 0,7-4 0,-7 2 0,7-2 0,-7 4 0,3 0 0,-4 0 0,4 0 0,-3 0 0,7 0 0,-7 0 0,7 0 0,-7 0 0,7 0 0,-7 0 0,8 5 0,-8-4 0,8 8 0,-4-7 0,0 7 0,3-7 0,-2 7 0,-1-8 0,4 9 0,-4-9 0,4 9 0,1-4 0,0 0 0,-1 4 0,1-4 0,0 5 0,-1-5 0,1 3 0,-1-8 0,1 9 0,-5-9 0,4 9 0,-4-9 0,0 4 0,4 0 0,-4-4 0,0 9 0,3-9 0,-2 9 0,-1-9 0,4 8 0,-4-3 0,1 1 0,3 2 0,-4-3 0,5 5 0,0 6 0,1-5 0,-1 5 0,0-1 0,0-3 0,1 3 0,-1 1 0,0-10 0,0 9 0,-1-10 0,1 5 0,0-5 0,-1-2 0,1 1 0,-1-4 0,1 9 0,-1-9 0,1 9 0,-1-4 0,1 5 0,0-5 0,-1 4 0,1-4 0,0 4 0,-1-4 0,-3-1 0,2-5 0,-7 0 0,3 0 0,0 0 0,-3 0 0,3 0 0,-1 0 0,-2-1 0,7 1 0,-7 0 0,7 0 0,-2 5 0,3 1 0,1 10 0,1-3 0,-1 9 0,0-10 0,1 11 0,-5-11 0,3 0 0,-8-3 0,7-7 0,-7 2 0,3-4 0,0 0 0,-3 0 0,3 0 0,-1 0 0,-2 0 0,3 0 0,-4-1 0,4-3 0,-3 3 0,3-3 0,-4 4 0,0-1 0,4 1 0,-3-1 0,6 1 0,-6-1 0,3 0 0,0-3 0,-3 3 0,7-3 0,-7 3 0,-1-3 0,-5-1 0,-4-4 0,0 0 0,0 0 0,0 0 0,-5 0 0,4-4 0,-8 3 0,7-7 0,-7 2 0,8-3 0,-9-1 0,9 1 0,-9-1 0,8-4 0,-3 4 0,5 0 0,0 2 0,0 3 0,0-4 0,4 1 0,2-1 0,-1 5 0,3-4 0,-3 4 0,4-5 0,0 1 0,0-1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0 349 24575,'0'-18'0,"0"-1"0,0-6 0,0-2 0,0-6 0,0 6 0,0-4 0,0 4 0,0 0 0,0-4 0,0 14 0,0-7 0,0 14 0,0-8 0,0 12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0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24575,'14'0'0,"-1"8"0,1-1 0,-3 12 0,3-4 0,0 5 0,-2 6 0,12-4 0,-10 9 0,12 4 0,-1 8 0,-5 4 0,15 4 0,-19 5 0,13-5 0,-10 4 0,0 0 0,2-12 0,-2 10 0,-1-12 0,4 6 0,-3 1 0,-1-1 0,4 1 0,-8-1 0,3 1 0,-5-1 0,0 8 0,0-6 0,0 5 0,-1-13 0,1 5 0,-1-11 0,1 10 0,-1-10 0,0 4 0,0-6 0,0-1 0,0 1 0,-5-6 0,4 4 0,-9-10 0,8 5 0,-3-6 0,-1 6 0,0-5 0,-1 4 0,2-5 0,4 0 0,-1-5 0,1 4 0,-1-4 0,1 5 0,0 0 0,5 0 0,-4-1 0,3 1 0,-4-5 0,-1 4 0,1-4 0,-1 0 0,-3-1 0,2-5 0,-7 0 0,3 0 0,0-4 0,-4 2 0,4-2 0,-4 3 0,0 1 0,4 0 0,1 0 0,0 0 0,3 0 0,-3 0 0,4-4 0,0 2 0,-1-2 0,-3 4 0,3-5 0,-7 4 0,3-3 0,-11-1 0,-4 0 0,-13-4 0,3 0 0,-11 0 0,11 0 0,-10 0 0,10 0 0,-5 0 0,11-4 0,1 3 0,5-3 0,0 4 0,0 0 0,0 0 0,1 0 0,3-4 0,5 3 0,5-3 0,3 4 0,1 0 0,0 0 0,5 0 0,7 0 0,0 0 0,5 0 0,-7 0 0,1 0 0,-5 0 0,4 0 0,-4 0 0,5 0 0,-5 0 0,4 5 0,-4 0 0,4 5 0,1 0 0,-5 0 0,4-5 0,-9 3 0,4-7 0,-5 3 0,-4 0 0,3-3 0,-7-1 0,3-4 0,-4-5 0,0 0 0,0 0 0,0-4 0,0-2 0,0-18 0,0-2 0,0-6 0,0-12 0,0 17 0,0-11 0,0 20 0,0 1 0,0 6 0,0 6 0,0 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0 24575,'0'30'0,"-8"-5"0,-4 1 0,-4 6 0,2-9 0,3 9 0,-4-6 0,-2 1 0,0 5 0,-10 2 0,14-1 0,-14 1 0,10-1 0,-4-6 0,9 4 0,-1-9 0,8-1 0,-1-8 0,-2 1 0,7-4 0,-4 9 0,5-9 0,-8 9 0,5-4 0,-10 11 0,7-5 0,-9 4 0,4-5 0,-4 6 0,1-5 0,2 5 0,-2-6 0,4 0 0,1-5 0,-1 3 0,0-3 0,0 5 0,1-5 0,3 4 0,-2-9 0,3 9 0,-5-4 0,5 0 0,-4 4 0,4-9 0,0 9 0,-3-9 0,3 4 0,-5-1 0,1-2 0,4 2 0,-4 1 0,4-4 0,-5 9 0,1-9 0,4 9 0,-3-9 0,3 4 0,-4-5 0,4 0 0,-4 5 0,4-4 0,0 4 0,-3 0 0,2 1 0,-4 5 0,0-1 0,1-4 0,-1 4 0,5-4 0,-4 5 0,4-5 0,-1 4 0,-2-4 0,3 0 0,-5 4 0,5-4 0,-4 0 0,4-2 0,0 1 0,-2-3 0,6 2 0,-7-4 0,7 0 0,-3 0 0,4 0 0,-4 0 0,3 0 0,-3 0 0,0 0 0,3-1 0,-7 1 0,7 0 0,-7 0 0,7 0 0,-7 0 0,3 0 0,0 0 0,-3 0 0,7 0 0,-3 0 0,0 0 0,3 0 0,-3 0 0,4-1 0,0 0 0,-8-3 0,3-2 0,-8-12 0,-1 3 0,3-13 0,-8 8 0,8-8 0,-3 9 0,0-9 0,4 9 0,-9-5 0,9 6 0,-4 0 0,5 4 0,4-3 0,-3 7 0,3-7 0,0 3 0,-2 0 0,6-2 0,-3 3 0,4-5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24575,'13'0'0,"-1"0"0,-3 0 0,0 0 0,4 0 0,1 0 0,2-9 0,2 7 0,-7-16 0,7 16 0,-7-7 0,3 5 0,-5 3 0,0-3 0,-4 0 0,3 3 0,-3-3 0,-1 0 0,4 3 0,-3-3 0,4 0 0,-5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24575,'18'9'0,"1"1"0,2 10 0,-1-8 0,0 13 0,-4-4 0,3 0 0,-3 5 0,-1-6 0,0 5 0,-5-3 0,1 3 0,-1-5 0,0 0 0,-1 0 0,1 0 0,0-5 0,0 4 0,-1-4 0,1 0 0,0 3 0,-1-8 0,0 4 0,0-5 0,1 5 0,-1-4 0,0 9 0,1-9 0,-1 4 0,0 0 0,0-4 0,1 4 0,-1 0 0,0-4 0,-3 8 0,2-7 0,-3 7 0,5-3 0,-1 0 0,1 4 0,-1-4 0,1 5 0,-4 0 0,3 0 0,-4-5 0,5 3 0,-1-7 0,-4 7 0,3-8 0,-2 9 0,3-9 0,-4 9 0,3-9 0,-3 9 0,1-9 0,2 9 0,-2-4 0,4 5 0,-5 0 0,4-1 0,-3 1 0,-1 0 0,4 0 0,-3 0 0,4 0 0,-5 0 0,8 3 0,-11-2 0,10-2 0,-6 0 0,-1-4 0,3 0 0,-2 3 0,-1-7 0,4 7 0,-8-8 0,7 4 0,-7-5 0,7 0 0,-7 0 0,3 0 0,0 0 0,-3 0 0,3 0 0,0 0 0,-3 0 0,3 0 0,-4 0 0,4-4 0,-3 3 0,7-7 0,-8 7 0,8-4 0,-7 5 0,7 0 0,-7 0 0,7 0 0,-7 0 0,7 0 0,-7 0 0,7 0 0,-4 0 0,5-1 0,-4 1 0,3 0 0,-7 0 0,3 0 0,0 0 0,-3 0 0,3 0 0,0 0 0,-3 0 0,7-4 0,-3 3 0,0-4 0,3 5 0,-7 0 0,7 0 0,-7 0 0,3 0 0,0-4 0,-3 3 0,3-3 0,-1 0 0,-2 2 0,3-2 0,-8 0 0,0-1 0,-5-4 0,1 0 0,-1 0 0,-5 0 0,-1-5 0,-10-1 0,-2-4 0,-6-1 0,1-5 0,-1 4 0,0-9 0,0 9 0,6-3 0,7 5 0,6 5 0,5-3 0,0 7 0,4-3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24575,'0'13'0,"0"-1"0,0-3 0,0 0 0,0 0 0,0 0 0,0 4 0,0-2 0,0 7 0,0-8 0,0 4 0,0-5 0,0 0 0,0 0 0,0 0 0,0 0 0,0 0 0,0-1 0,0 0 0,0 1 0,0-1 0,0 0 0,0 0 0,0 1 0,0-1 0,0 0 0,0 1 0,0-1 0,0 0 0,0 1 0,0-1 0,0 1 0,0-1 0,0 0 0,0-7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0 24575,'-5'25'0,"0"-2"0,-10 3 0,4-10 0,0 9 0,-3-5 0,8-3 0,-14 7 0,14-9 0,-11 5 0,10 6 0,-12-5 0,2 10 0,-4-4 0,-1 6 0,5 0 0,-3-1 0,8-5 0,-9 5 0,10-11 0,-4 5 0,5-7 0,-4 1 0,3 0 0,-4 0 0,5 0 0,-5 5 0,3 3 0,-8 4 0,4-5 0,-1 5 0,-3-5 0,9 0 0,-9-2 0,9-5 0,-4 0 0,6 0 0,-10 9 0,7-7 0,-12 12 0,12-13 0,-3 5 0,0 0 0,4-10 0,-4 8 0,10-13 0,-3 2 0,3-4 0,0 0 0,1 0 0,4 0 0,-4-4 0,3 3 0,-7-3 0,7 4 0,-3-1 0,0 1 0,3 0 0,-7 0 0,7 0 0,-3 0 0,0-1 0,3 1 0,-7-1 0,7 1 0,-3 0 0,0 0 0,3 0 0,-3 0 0,0 0 0,3 5 0,-7 1 0,3 5 0,-5 0 0,4 5 0,-2-8 0,2 7 0,-3-14 0,4 9 0,1-9 0,0 4 0,3-5 0,-7-1 0,7 1 0,-7 0 0,3 0 0,-4 0 0,4 4 0,-3-2 0,7 2 0,-7-4 0,7 0 0,-3 0 0,1-4 0,2 3 0,-3-3 0,0-1 0,3 4 0,-3-3 0,0 4 0,3 0 0,-7 0 0,7 0 0,-7 0 0,7-1 0,-3-7 0,4-10 0,0-1 0,0-7 0,0 8 0,0 1 0,0-1 0,0 0 0,0 0 0,0 0 0,0 0 0,-8 0 0,5-1 0,-5 1 0,8 0 0,0 0 0,-4 0 0,3 0 0,-8-5 0,8-1 0,-3 0 0,0 1 0,3 1 0,-3 2 0,4-2 0,0 4 0,-4 0 0,3 4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24575,'13'0'0,"0"0"0,0 0 0,-2 0 0,2 0 0,-4-4 0,0 3 0,0-7 0,0 7 0,0-11 0,0 10 0,0-9 0,-1 10 0,1-3 0,0 0 0,0-1 0,0 0 0,0-3 0,0 7 0,-4-7 0,2 7 0,-1-12 0,2 11 0,1-7 0,-4 9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24575,'13'18'0,"3"6"0,4-3 0,9 19 0,-11-17 0,9 11 0,-11-8 0,0-5 0,-1 10 0,-5-14 0,0 7 0,-1-14 0,1 4 0,-5 0 0,3-4 0,1 4 0,2-4 0,3 4 0,-5-4 0,0 4 0,0-5 0,-4 5 0,3-4 0,-3 4 0,0-5 0,3 0 0,-2 4 0,3-2 0,1 7 0,-1-3 0,1 0 0,-1 4 0,1-9 0,-1 9 0,-4-9 0,4 4 0,-4-5 0,0 0 0,3 5 0,-3-4 0,5 8 0,-1-7 0,1 7 0,0-3 0,0 5 0,0 0 0,-1 0 0,1 0 0,0 0 0,0 0 0,0-1 0,0-3 0,0 2 0,-1-3 0,1 5 0,-1-5 0,1 4 0,0-4 0,-1 0 0,1 3 0,-5-7 0,4 7 0,-8-3 0,4 5 0,-1-5 0,-3 4 0,7-9 0,-7 4 0,3 0 0,0 0 0,1 1 0,0-2 0,-1-4 0,0 0 0,-3-1 0,3 1 0,-1-4 0,-2 3 0,3-4 0,0 1 0,-3 3 0,7-3 0,-7 4 0,7-4 0,-7 2 0,6-2 0,-2 4 0,3-1 0,-3 1 0,3-5 0,-8 4 0,4-3 0,0 0 0,-3 3 0,7-3 0,-3 4 0,0 0 0,2-1 0,-6 1 0,3-1 0,-4 0 0,4 1 0,0-5 0,1 4 0,3-7 0,-7 7 0,3-3 0,0 0 0,-3 3 0,6-7 0,-6 7 0,2-4 0,1 1 0,-3 3 0,7-7 0,-7 7 0,6-3 0,-6 4 0,7-5 0,-7 4 0,6-7 0,-2 2 0,0 1 0,3 1 0,-3 4 0,0 0 0,3-4 0,-3 3 0,0-3 0,2 4 0,-13-4 0,4-2 0,-10-3 0,-2 0 0,4 0 0,-4 0 0,5 0 0,0 0 0,-5 0 0,4 0 0,-4 0 0,5 0 0,0 0 0,1 0 0,3-7 0,1 2 0,-8-3 0,0 4 0,-5 4 0,-2 0 0,9 0 0,-4 0 0,9 4 0,-3-3 0,7 3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24575,'0'14'0,"0"-2"0,0-3 0,0 5 0,0-4 0,0 4 0,0-1 0,0 2 0,0-1 0,0-1 0,0-5 0,0 1 0,0-1 0,0 0 0,0 1 0,0-1 0,0 0 0,0 0 0,0 1 0,0-1 0,0 1 0,0-1 0,0 1 0,0 0 0,0 0 0,0 0 0,0 0 0,0 0 0,0 0 0,0 0 0,4-4 0,-3 2 0,3-2 0,-4 3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1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2018 1 24575,'-14'15'0,"-9"-1"0,11 0 0,-8 2 0,0 0 0,3 3 0,-4-3 0,-4 5 0,8-6 0,-8 5 0,5-5 0,0 1 0,0 3 0,-6 3 0,4 0 0,-19 13 0,11-6 0,-14 14 0,8-6 0,0 5 0,1-12 0,0 4 0,2-11 0,5 4 0,-3-5 0,9 3 0,-10-2 0,9 9 0,-8-9 0,2 10 0,-6-4 0,6 6 0,-5 0 0,11-2 0,-12 2 0,12-2 0,0 1 0,3-7 0,4 4 0,-4-9 0,-2 9 0,1-4 0,4 0 0,-9 5 0,8-4 0,-10 6 0,0 0 0,4 5 0,-10-2 0,3 4 0,-4-5 0,5-2 0,2 0 0,7-7 0,0-1 0,6-6 0,-4 0 0,8-1 0,-8 7 0,7-5 0,-8 11 0,3-5 0,-12 14 0,5-7 0,-15 28 0,14-24 0,-7 16 0,10-22 0,5 1 0,-2-6 0,7 4 0,-7-9 0,7 9 0,-8-4 0,8 6 0,-3-6 0,-1 4 0,5-15 0,-4 9 0,6-10 0,-1 0 0,1-1 0,0-5 0,-1 4 0,1-2 0,0 2 0,0-4 0,0 0 0,0 0 0,1-4 0,-1-1 0,4-8 0,2 0 0,3-5 0,0 0 0,0 0 0,0 0 0,0 0 0,0 1 0,0-1 0,0 0 0,0 0 0,0 0 0,0 0 0,0 0 0,0 1 0,0-1 0,0 0 0,0 1 0,0 0 0,0-1 0,0 1 0,0-1 0,0 0 0,-4 0 0,3 0 0,-3 0 0,4 0 0,-4 0 0,3 1 0,-3-1 0,4 8 0,4 6 0,1 1 0,4 6 0,-4-7 0,3 4 0,-7 0 0,7 0 0,-7 0 0,7 0 0,-7 0 0,3 0 0,-4 0 0,4-1 0,-4 1 0,4 0 0,0 0 0,-3 0 0,3 0 0,0-1 0,-3 1 0,3 0 0,0-5 0,-3 4 0,7-3 0,-7 4 0,3 0 0,0 0 0,-3 0 0,3 0 0,-1 0 0,-2 0 0,3-1 0,-4 1 0,0 0 0,0-1 0,0 1 0,4-5 0,1-4 0,3-5 0,1-4 0,11-1 0,-4-4 0,16-3 0,-5 1 0,5 0 0,-5 6 0,-6 0 0,-2 5 0,-9 1 0,4 0 0,-5 3 0,-4-3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24575,'24'14'0,"0"2"0,-9 4 0,4-9 0,-4 6 0,5-10 0,-4 12 0,3-8 0,-9 3 0,4-5 0,0 5 0,-4-4 0,4 9 0,0-8 0,-3 7 0,8-2 0,-3-1 0,3 4 0,1-4 0,0 5 0,0 0 0,-5-5 0,4 4 0,-4-4 0,5 5 0,0 0 0,-5-5 0,3 3 0,-3-3 0,1 5 0,3 0 0,-8 0 0,7 0 0,-2 0 0,-1 0 0,4 0 0,-3 0 0,-1-1 0,4 1 0,-4-4 0,1 3 0,3-4 0,-9 0 0,9 4 0,-8-4 0,7 5 0,-7 0 0,8 0 0,-8-1 0,12 10 0,-6-7 0,3 7 0,-1-9 0,-8 0 0,7 0 0,-7-5 0,3 3 0,0-3 0,-3 0 0,3-1 0,-5-5 0,0 5 0,5-3 0,-3 3 0,3 0 0,0-4 0,-3 9 0,3-3 0,1 4 0,-4 0 0,3-1 0,1 7 0,-3-5 0,3 5 0,-1-6 0,-3 0 0,8 0 0,-8-1 0,8 1 0,-8 0 0,8 0 0,-8 0 0,3 0 0,-4-5 0,-1 4 0,0-9 0,1 4 0,4-1 0,-4-2 0,4 3 0,-5-5 0,0-1 0,5 2 0,-4 4 0,9 1 0,-8 0 0,3 4 0,-1-4 0,-2 4 0,3 0 0,0 0 0,-3 0 0,3-4 0,-5 4 0,5-4 0,-3 5 0,3-5 0,-4 3 0,-1-7 0,1 2 0,-5-4 0,3 0 0,-8 0 0,4 0 0,0-4 0,-3 3 0,7-4 0,-7 5 0,7-1 0,-7 1 0,7 0 0,-3 0 0,4 5 0,0-4 0,0 4 0,1 0 0,-1-4 0,0 4 0,0-5 0,0 0 0,0 0 0,-4 0 0,3 0 0,-7 0 0,7-4 0,-7 2 0,3-2 0,0 3 0,-3 1 0,7-4 0,-8 2 0,8-2 0,-3 0 0,-1 3 0,4-3 0,-3 4 0,5 4 0,-1 2 0,1 5 0,0 0 0,0 0 0,0 0 0,0 0 0,0-5 0,-1 4 0,-3-9 0,2 4 0,-7-5 0,3-1 0,-4 1 0,-7-4 0,-4-1 0,-7-9 0,-8-1 0,-1-4 0,-5-6 0,-1 4 0,-6-10 0,4 5 0,2 0 0,1-4 0,16 10 0,-9-4 0,15 6 0,0 0 0,2 4 0,7 1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24575,'0'14'0,"0"3"0,0-2 0,0 5 0,0 0 0,0 0 0,0-5 0,0 3 0,0-7 0,0 2 0,0-4 0,0 0 0,0 0 0,0 0 0,0 0 0,0 0 0,0-1 0,0 0 0,0 1 0,0 0 0,0 0 0,0 0 0,0 0 0,0 0 0,0-1 0,0 1 0,0 0 0,0-1 0,0 0 0,0 1 0,0-1 0,0 1 0,0-4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1238 0 24575,'-9'9'0,"0"0"0,0 4 0,0-3 0,-1 9 0,5-9 0,-3 4 0,3 0 0,-1-4 0,-7 4 0,7 0 0,-9 2 0,1 4 0,2 5 0,-7-4 0,3 11 0,-5-5 0,-1 6 0,0-1 0,-1 15 0,0-11 0,-1 18 0,-6-12 0,10 6 0,-10 9 0,17-14 0,-11 17 0,6-17 0,-1 6 0,2-4 0,6-4 0,-6 6 0,-2 1 0,-4-7 0,0 4 0,0-4 0,-7 9 0,5-9 0,-5 7 0,8-14 0,-2 12 0,3-12 0,2 12 0,-2-5 0,8 0 0,-4 4 0,0-4 0,4 7 0,-8-7 0,8 4 0,-8-10 0,8 4 0,-2-7 0,-1 1 0,-5 9 0,-1-13 0,0 11 0,3-19 0,8 5 0,-3-11 0,4 4 0,1-9 0,4 4 0,-3-5 0,7 0 0,-7 0 0,3 0 0,0 0 0,-3 0 0,3 0 0,0 0 0,-3 0 0,3-1 0,0 1 0,2-1 0,3 0 0,-4-3 0,3 2 0,-3-2 0,4 3 0,-4-3 0,3 2 0,-2-2 0,3 3 0,-9 1 0,7 0 0,-11 1 0,12-1 0,-7-1 0,7-10 0,-3 0 0,4-10 0,0 3 0,-4-5 0,3 4 0,-4-4 0,5 5 0,-4 0 0,3 0 0,-3 1 0,0 3 0,3-3 0,-3 3 0,4-3 0,-4-1 0,3 0 0,-7 1 0,7-1 0,-3 0 0,4 5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24575,'17'-4'0,"7"-2"0,-2-4 0,3-1 0,-5 2 0,6-2 0,-10 6 0,4-4 0,-6 8 0,-4-3 0,0 0 0,2 3 0,-9-7 0,9 7 0,-7-3 0,4 4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24575,'3'18'0,"3"3"0,3-11 0,1 9 0,-1-4 0,1 5 0,0 0 0,5-5 0,-4 4 0,-1 2 0,3 0 0,-7 5 0,9-6 0,-1 0 0,-2 5 0,2-3 0,-4 3 0,0-5 0,0 0 0,5 0 0,-4 0 0,8 0 0,-8 0 0,7-1 0,-2-3 0,4 3 0,0-4 0,0 5 0,-1 0 0,1 0 0,-4 0 0,3 5 0,-3-3 0,1 9 0,2-10 0,-8 5 0,4-6 0,-5 5 0,0-3 0,0 3 0,0-5 0,0 0 0,0 0 0,1 5 0,-1 2 0,1 6 0,0 0 0,0 6 0,0-5 0,1 12 0,-1-5 0,1 0 0,0 5 0,3-12 0,-2 12 0,8-11 0,-3 4 0,-1-6 0,-2-1 0,2 8 0,-5-6 0,5 12 0,-1-12 0,-3 12 0,3-12 0,1 12 0,-5-11 0,11 32 0,-6-28 0,1 28 0,-2-32 0,0 4 0,-4-6 0,4-1 0,-5 1 0,0 0 0,-1-6 0,6 4 0,-4-4 0,4 6 0,-6-6 0,0-1 0,1-1 0,-2-8 0,2 7 0,-6-14 0,3 4 0,-7-5 0,3 0 0,-4 0 0,4-4 0,-15-9 0,8-2 0,-15-12 0,9 8 0,-1-4 0,1 5 0,0 0 0,1 4 0,-1 2 0,1 3 0,-1-4 0,0 3 0,0-7 0,0 7 0,0-7 0,1 7 0,3-7 0,-3 7 0,7-7 0,-7 7 0,3-12 0,-4 11 0,-5-11 0,4 12 0,-4-8 0,5 4 0,0-3 0,0-1 0,1 0 0,-1 1 0,5-1 0,0 5 0,4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37.40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24575,'0'22'0,"0"2"0,0 6 0,0 1 0,0 6 0,0-5 0,0 11 0,0-11 0,0 11 0,0-11 0,0 11 0,0-5 0,0 13 0,0-5 0,0 13 0,0-13 0,0 12 0,0-5 0,0 7 0,0-7 0,0-1 0,0-8 0,0 1 0,0-7 0,0 5 0,0-11 0,5 24 0,1-14 0,0 16 0,-1-13 0,-5 6 0,0-5 0,0 12 0,0-5 0,5 0 0,-4-1 0,9-8 0,-3 1 0,4 6 0,0-5 0,-4 6 0,3-1 0,-4-5 0,1 13 0,3-6 0,-8 7 0,8-1 0,-9 8 0,10-6 0,-4 14 0,0-13 0,4 6 0,-4 27 0,-1-27 0,6 27 0,-11-35 0,4 0 0,0-7 0,-4 6 0,4-6 0,-5 0 0,0 5 0,0-5 0,0 7 0,0 8 0,0-6 0,0 6 0,-5-8 0,-1-7 0,-6-2 0,6 1 0,-4-6 0,4 5 0,-5-6 0,5-1 0,-4 1 0,9 6 0,-4-5 0,5 5 0,0-6 0,0 6 0,0-5 0,0 13 0,0-13 0,0 12 0,0-5 0,0 0 0,0 6 0,5-13 0,-4 12 0,4-5 0,0 0 0,-4 6 0,4-6 0,-5 7 0,0-1 0,0 2 0,0 6 0,0-5 0,0 6 0,0-15 0,0-2 0,0 0 0,-5-4 0,3-2 0,-7-2 0,7-11 0,-2 10 0,-1-10 0,4 11 0,-4-10 0,1 3 0,3-5 0,-4-1 0,5-4 0,0 3 0,0-9 0,0 4 0,0 0 0,0 1 0,0 6 0,0-1 0,0 1 0,0-1 0,0 7 0,0-5 0,0 5 0,0-7 0,0 1 0,0-1 0,0 1 0,0 0 0,0-1 0,0 1 0,0 0 0,0-6 0,0 4 0,0-9 0,0 9 0,0-9 0,0 10 0,0-10 0,0 9 0,0-4 0,0 6 0,5-1 0,-4 1 0,3 0 0,1-1 0,-4 1 0,4-6 0,-1 5 0,-3-5 0,4 5 0,-5-4 0,0 3 0,0-4 0,0 6 0,0-6 0,4 13 0,-2-16 0,6 10 0,-7-14 0,3 6 0,-4-4 0,0 4 0,0-5 0,0-1 0,5 6 0,-4-4 0,4 4 0,-5-5 0,0-5 0,0 3 0,3-8 0,-2 3 0,3-4 0,-4 1 0,0 4 0,0 0 0,0 6 0,0 5 0,0-4 0,0 9 0,-4-9 0,3 4 0,-7-10 0,7-1 0,-3-4 0,4-1 0,0 0 0,-3-3 0,2 2 0,-3-3 0,4 4 0,0 0 0,0 0 0,0 0 0,0-1 0,0 1 0,0 0 0,0 0 0,0-1 0,0 1 0,0 0 0,0-1 0,0 1 0,0 0 0,0 0 0,0 0 0,0-1 0,0 1 0,0 0 0,3-4 0,-2 3 0,3-6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0.614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1 210 24575,'26'0'0,"1"-4"0,3 3 0,1-4 0,0 1 0,-1 3 0,-4-4 0,3 1 0,-9 2 0,4-2 0,-6 4 0,6 0 0,-4 0 0,4 0 0,-5 0 0,4 0 0,-3 0 0,4 0 0,0-5 0,-4 4 0,9-3 0,-10 4 0,11 0 0,-10 0 0,9 0 0,-4 0 0,0 0 0,4 0 0,10 0 0,-10 0 0,14 0 0,-23 0 0,9 0 0,-9 0 0,4 0 0,-6 0 0,1 0 0,0 0 0,-1 0 0,1 0 0,0 0 0,4 0 0,-3 0 0,10 0 0,-5 0 0,5 0 0,1 0 0,0 0 0,7 0 0,-5 0 0,6 0 0,-14 0 0,4 0 0,-9 0 0,10 0 0,-5 0 0,5 0 0,-4 0 0,3 0 0,-4 0 0,6 0 0,6 0 0,-5 0 0,11 0 0,-11 0 0,11 0 0,-5 0 0,6 0 0,8 0 0,-6 0 0,12 0 0,-5 0 0,33 0 0,-26 0 0,24 0 0,-23 0 0,35 0 0,-12 0 0,12-6 0,-28 5 0,-15-4 0,-2 5 0,-6 0 0,-7 0 0,-2 0 0,-5 0 0,-1 0 0,-4 0 0,3 0 0,-9 0 0,4 0 0,-5 0 0,-1 0 0,-4 0 0,4 0 0,-9 0 0,17 0 0,-15 0 0,21 0 0,-17 0 0,9 0 0,0 0 0,7 0 0,1 0 0,11 0 0,-10 0 0,9 0 0,4 0 0,0 0 0,12 0 0,-11 0 0,11 0 0,-5 0 0,7 0 0,0 0 0,0 0 0,0 0 0,8 0 0,20 0 0,-6 0 0,7 0 0,-22 0 0,-7 0 0,0 0 0,-8 0 0,7 0 0,-14 0 0,1 0 0,-3 0 0,-11 0 0,5 0 0,-1 0 0,-9 0 0,9 0 0,-11 0 0,5 0 0,1 0 0,-1 0 0,1 0 0,6 0 0,-5 0 0,4-5 0,-5 4 0,6-3 0,-5 4 0,10 0 0,-10 0 0,17 0 0,-9 0 0,18 0 0,-4 0 0,6-6 0,8 5 0,1-4 0,1 5 0,6 0 0,-6 0 0,-1 0 0,-2 0 0,-14 0 0,5 0 0,-18 0 0,10 0 0,-18 0 0,5 0 0,-12 0 0,4 0 0,-9 0 0,4 0 0,-10 0 0,-1 0 0,-4 0 0,-1 0 0,1 0 0,-1 0 0,0 0 0,0-4 0,10 3 0,3-7 0,10 2 0,6-4 0,-5-1 0,5 1 0,-12 4 0,-1-3 0,-6 8 0,-4-3 0,-1 4 0,-4 0 0,-1 0 0,0-4 0,5 3 0,1-2 0,5-1 0,-1 2 0,-4-2 0,4 4 0,-9 0 0,4 0 0,-4 0 0,3 0 0,3 0 0,9-4 0,1 3 0,5-4 0,7 5 0,-5-4 0,5 2 0,-6-2 0,-6 4 0,-1 0 0,-10 0 0,-1 0 0,-5 0 0,1 0 0,-1 0 0,0 0 0,0 0 0,5-4 0,0 3 0,6-3 0,0 4 0,-1 0 0,1 0 0,-1 0 0,-3 0 0,-3 0 0,-3 0 0,-1 0 0,1 0 0,4 0 0,6 0 0,6 0 0,6 0 0,-1 0 0,1-5 0,-1 4 0,1-4 0,-6 5 0,-1 0 0,-10 0 0,3 0 0,-7 0 0,3-3 0,-5 2 0,0-3 0,1 4 0,-1 0 0,5 0 0,-4 0 0,4 0 0,-4 0 0,-1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5.89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38 1 24575,'0'43'0,"0"4"0,0 13 0,0 0 0,0 26 0,-5-20 0,5-1 0,-1 3 0,-5-10 0,0-1 0,5 5 0,1 1-241,-4 0 1,2-4 240,2 21 0,0 6 0,0-9 0,0 0 0,0-8 0,0 7 0,0-14 0,0 5 0,0-7 0,0-7 0,0 6 0,0-13 0,0 12 481,0-12-481,0 5 0,0 13 0,0-7 0,0 9 0,0-15 0,0 0 0,0 2 0,0 1 0,0 4 0,-6-5 0,5 7 0,-5-7 0,6 6 0,0-6 0,0 0 0,0 5 0,0-5 0,0 7 0,0 0 0,0 0 0,0 8 0,0-6 0,0 5 0,0-6 0,0-1 0,6 0 0,-5 0 0,5 27 0,-6-13 0,0-21 0,0-1 0,0 13 0,0-14 0,0-2 0,0 4 0,0 2 0,0 0 0,0-3 0,0 40 0,0-29 0,0 7 0,0-2 0,0-15 0,0 5 0,0-5 0,0 1 0,0 4 0,0-5 0,0 24 0,0-20 0,0 17 0,5-13 0,-3 1 0,3 14 0,-5-14 0,0 6 0,0-15 0,0-2 0,0-6 0,0-7 0,0-1 0,0-7 0,0 1 0,0-6 0,0 4 0,0-9 0,0 10 0,0-10 0,0 9 0,0 2 0,0 2 0,0 9 0,0-9 0,0 10 0,0-11 0,0 10 0,0-9 0,0 3 0,0-5 0,0-1 0,0 1 0,0 0 0,0-1 0,0 1 0,0-1 0,0 15 0,0-11 0,0 10 0,0-14 0,0-4 0,0 3 0,0-9 0,0 9 0,0-14 0,0 8 0,0-13 0,0 3 0,0-5 0,0 0 0,0 1 0,0-1 0,0 5 0,0-3 0,0 13 0,0-3 0,0 11 0,0-1 0,0 21 0,0-16 0,0 10 0,0-21 0,0-5 0,0-5 0,0-1 0,0-5 0,0 0 0,0 0 0,0 1 0,0-1 0,0 5 0,5 1 0,-4 4 0,3 1 0,0 0 0,-3-1 0,3-4 0,-4-1 0,0-4 0,0-1 0,0 1 0,4-5 0,-4 4 0,4-4 0,0 5 0,-3-1 0,6 1 0,-6 4 0,7 1 0,-7 4 0,7-4 0,-7 4 0,3-9 0,-4 4 0,0-4 0,3-5 0,-2 4 0,7-4 0,-7 9 0,6-3 0,-6 7 0,3 3 0,-4 0 0,0 4 0,0 0 0,0-4 0,0 4 0,0-10 0,0 3 0,0-7 0,0 3 0,0-5 0,0 0 0,3 1 0,-2-1 0,7 5 0,-7-3 0,8 7 0,-8-3 0,6 0 0,-6-1 0,3-4 0,-4-1 0,4 0 0,-3 1 0,3-1 0,-4 0 0,0 0 0,0 0 0,3-4 0,-2 4 0,3-4 0,-4 5 0,0-1 0,0 0 0,0 0 0,0 0 0,0 0 0,0 0 0,0 0 0,0 1 0,0-1 0,0 0 0,0 1 0,0-2 0,0 1 0,0 0 0,0 0 0,0-1 0,0 1 0,0 0 0,0 0 0,0 1 0,0-1 0,0 0 0,0 1 0,0-1 0,0 0 0,0 0 0,0 0 0,0 0 0,0 5 0,0-3 0,0 2 0,0-3 0,0-1 0,0 1 0,0-1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50.01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1 356 24575,'55'-5'0,"-2"-8"0,14 5 0,-7-13 0,-7 18 0,-8-12 0,13 2 0,-2 0 0,7 0 0,-4 7 0,-15-3 0,0 6 0,1-7 0,-7 10 0,5 0 0,-11 0 0,5 0 0,-6 0 0,-1 0 0,-4 0 0,3 0 0,-9 4 0,-1-3 0,-1 4 0,-9-5 0,9 4 0,4-3 0,-1 7 0,6-7 0,-9 7 0,6-2 0,-4-1 0,4 4 0,-5-4 0,-1 0 0,1 3 0,5-2 0,1-1 0,1 4 0,3-8 0,-4 8 0,6-8 0,-6 7 0,4-7 0,-3 8 0,-1-4 0,13 5 0,-11-5 0,6 4 0,-4-8 0,-3 3 0,-1-4 0,10 0 0,-8 0 0,10 0 0,0 0 0,1 0 0,7 0 0,-1 0 0,7 0 0,-4 0 0,11 0 0,-12 0 0,12-6 0,-4 0 0,6-1 0,7-4 0,-5 4 0,6 0 0,-1-4 0,3 10 0,0-5 0,6 0 0,11 5 0,-20-10 0,25 10 0,-29-4 0,14-1 0,19-2 0,-29 1 0,25-5 0,-29 10 0,14-3 0,-7-1 0,-2 5 0,-15-4 0,5 5 0,-11 0 0,4 0 0,-6 0 0,-1 0 0,0 0 0,0 0 0,-6 0 0,5 0 0,-4 0 0,-1 0 0,-1 0 0,-7 0 0,7 0 0,-5-5 0,5 4 0,-1-4 0,-4 1 0,11 3 0,-5-4 0,13 0 0,-4-2 0,19 1 0,15-4 0,2 8 0,6-8 0,-22 8 0,-7-3 0,0 5 0,0 0 0,1 0 0,-1 0 0,0 0 0,0 0 0,8 0 0,18 0 0,-19 0 0,-12 0 0,-1 0 0,5 0 0,34 0 0,-23 0 0,6 0 0,-6 0 0,11 0 0,-31 0 0,6 0 0,-25 0 0,-6 0 0,4 0 0,-13 0 0,6 0 0,-12 0 0,3 0 0,-5 0 0,1 0 0,-1 0 0,0 0 0,0 0 0,5 0 0,1 0 0,4 0 0,-4 0 0,4-4 0,-4-1 0,10-1 0,-4-2 0,15 2 0,-8-4 0,16-1 0,-11 1 0,18-7 0,-17 6 0,17-6 0,-18 11 0,5-3 0,-7 8 0,-4-8 0,-2 8 0,-10-3 0,3 4 0,-7 0 0,3 0 0,-5 0 0,1 0 0,-1 0 0,0 0 0,1 0 0,-1 0 0,1 0 0,-1 0 0,0 0 0,0 0 0,1 0 0,-1 0 0,0 0 0,1 0 0,4 0 0,-4 0 0,4 0 0,-4 0 0,-1 0 0,0 0 0,1 0 0,-1 0 0,5 0 0,1 0 0,0-4 0,3 3 0,-3-3 0,0 1 0,-1 2 0,-4-3 0,-1 4 0,0 0 0,1 0 0,-1 0 0,0 0 0,5-4 0,6 3 0,1-3 0,4 4 0,-6-5 0,-4 4 0,4-3 0,-8 4 0,2 0 0,-3 0 0,-1 0 0,0 0 0,0 0 0,1 0 0,-1 0 0,0 0 0,1 0 0,-1 0 0,1 0 0,-1 0 0,0 0 0,0 0 0,0 0 0,1 0 0,-1 0 0,0 0 0,0 0 0,0 0 0,0 0 0,0 0 0,0 0 0,-3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0.06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130 1 24575,'0'26'0,"0"22"0,0 9 0,0 29 0,0-6-1180,0-24 0,0 1 1180,0 36 0,1-25 0,-2 0 39,-4 17-39,5-29 0,-1 0 0,-17 25 0,15 15 0,-15 1 0,16-39 0,2 0 0,-3-7 0,0 0 0,3 3 0,0 0 0,0 40 0,0-5 0,-12 7 0,11-42 0,-1-1 0,-16 22 0,17-24 0,1-1 0,-11 14 554,5 15-554,-7-11 0,7-8 0,0 13 1181,6-17-1181,0 8 586,0-12-586,0-6 0,0 12 0,0 12 0,0 2 0,0 14 0,0-23 0,0 11 0,0-12 0,0 16 0,0-8 0,0-2 0,0-8 0,0 0 0,0 0 0,0-7 0,0 6 0,0 10 0,0 3 0,0 23-768,0-7 768,0 9 0,0-45 0,0 2 0,0 0 0,0 1 0,0 8 0,0 2-567,0 0 1,0 0 566,3 1 0,1-1 0,-3 0 0,-1-2 0,7 29 0,-3-18 0,0-3 0,-2-3-286,2 3 0,-1 0 286,-3-3 0,3-17 0,1 2 0,-3 26 0,6-21 0,-1-2 0,-4 14 0,5-10 0,-1 0 0,-4 16-138,10 7 138,-11 0 0,10-21 0,-10 16 0,10-8 696,-10-3-696,10-7 1132,-10 0-1132,10-6 625,-10 4-625,9-5 158,-8 0-158,8 6 0,-8-14 0,8 14 0,-3-13 0,-1 5 0,4-7 0,-3 8 0,-1-12 0,4 10 0,-9-12 0,9 0 0,-9-1 0,8-11 0,-8-3 0,3-8 0,-4 2 0,0-7 0,0 2 0,4-3 0,-4-1 0,4 5 0,-4 1 0,0 5 0,0 5 0,0-4 0,4 4 0,-3 0 0,4-4 0,-5-1 0,0-1 0,0-1 0,0-2 0,0 2 0,0-8 0,0-1 0,0 0 0,0-6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3.14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24575,'0'31'0,"0"13"0,0 3 0,0 29 0,0-4 0,0 23-708,0-16 708,0 16 0,0 3 0,0 1-417,0-41 1,0 0 416,0 41 0,0-46 0,0 0 0,0 0 0,0 0-509,0 46 509,0-41 0,0 0 0,0 41-662,0-31 1,0 1 661,0-13 0,0 1 0,0 23 0,0 1 0,0-19 0,0-1 0,0 15 0,0-3 0,0 22-225,0-34 1,0 0 224,0 21 0,0-29 0,0 1 0,0 34 0,0-31 0,0 0 0,0 28 0,0-28 0,0 0 0,0 23 343,6 14-343,2 4 0,-4-44 0,0 1 0,3 3 0,-1 2 0,-5 3 0,0 2-301,5-5 0,1 0 301,-6 10 0,0-2 0,10 27 344,-6-38 0,-2-2-344,4 26 0,5 16 0,-5-9 0,1-2 0,4 10 0,-4-6 0,6 8 0,-7-4 0,4-22 0,-3 12 0,4-6 0,-5-25 0,-1 1 0,7 31 930,-1 9-930,-5-41 0,3 6 576,-8-13-576,3 5 1215,-5-7-1215,0 1 672,0-7-672,0-2 0,0-5 0,0 0 0,0-1 0,0-4 0,0 3 0,0-9 0,0 9 0,0-4 0,0 12 0,0-5 0,0 5 0,0-6 0,0-1 0,0 4 0,0-13 0,0 1 0,0-14 0,0 0 0,0 1 0,0-1 0,0 1 0,0-1 0,0 0 0,0 0 0,0 5 0,0 1 0,0 1 0,0 2 0,0-7 0,0 2 0,0-3 0,0-1 0,0 1 0,0-1 0,0 5 0,0 6 0,0 1 0,0 10 0,0 1 0,0 1 0,0 5 0,0-6 0,0-6 0,0-1 0,0-10 0,0 3 0,0-7 0,0 7 0,0 3 0,0 5 0,0 6 0,0-1 0,0 7 0,0-5 0,0 5 0,0-6 0,5-1 0,-4-4 0,3-7 0,-4-6 0,0 0 0,0-4 0,0 9 0,0-4 0,0 0 0,0 4 0,0-4 0,0 0 0,0 3 0,0-7 0,0 3 0,0-5 0,0 0 0,0 0 0,0 0 0,0 0 0,0 1 0,0-1 0,0 0 0,0 1 0,0-1 0,0 0 0,0 1 0,0-1 0,0 0 0,0 0 0,0 1 0,0-1 0,0 0 0,0 1 0,0-1 0,0-1 0,0 1 0,0 0 0,0 0 0,0 0 0,0-4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9.03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190 1 24575,'0'43'0,"0"4"0,-6 21 0,-6-6 0,-2 14 0,-3-21 0,3 37 0,-4-25-258,11-16 1,-1 2 257,-11 27 0,11-2 0,-3-10 0,4 0 0,1-6 0,0 6 0,6-8 0,-6 7 515,5-4-515,-5 4 0,6 1 0,-5-6 0,3 6 0,-3-8 0,0-7 0,4 6 0,-4-19 0,5 3 0,0-12 0,0 0 0,0-1 0,0 1 0,0 6 0,0-5 0,0 18 0,0-10 0,0 34 0,0-23 0,0 23 0,0-21 0,0 8 0,0-1 0,0 0 0,0-7 0,0-2 0,5-6 0,1-1 0,10 0 0,3 16 0,-1-5 0,1 29 0,-6-4-563,-6-27 0,0 1 563,0-1 0,0 2 0,1 9 0,0 0 0,-1-3 0,0-1 0,0-9 0,0 0 0,1 4 0,-1 2 0,-4 2 0,1-1 0,2-5 0,0 0 0,-5 9 0,0-3 0,10 11 0,-10 5 0,4-20 0,1 12 0,-5-14 1126,4 15-1126,-5-6 0,0 5 0,0-6 0,0 6 0,0-11 0,0 10 0,0-20 0,0 5 0,0-6 0,5-1 0,-4 1 0,4-1 0,0 1 0,-3 14 0,3-11 0,-5 18 0,0-13 0,0 7 0,0 0 0,0 0 0,0 1 0,0-1 0,0 0 0,0 0 0,0 0 0,0 0 0,0 0 0,0 8 0,0-6 0,0 5 0,0-7 0,0 8 0,0-6 0,0 14 0,0-14 0,0 6 0,0-1 0,0-5 0,0 6 0,0-15 0,0 6 0,0-6 0,0 26 0,4-21 0,3 20 0,-1-31 0,5 11 0,-5-12 0,6 13 0,-1-13 0,-4-1 0,2-8 0,-7-12 0,6-1 0,-7-10 0,3-1 0,-4-5 0,4 1 0,-3-5 0,3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2.08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24575,'0'21'0,"0"0"0,0 3 0,0 1 0,0 0 0,0 5 0,0-5 0,0 5 0,0 1 0,0 6 0,0-5 0,0 34 0,0-28 0,0 43 0,0-45 0,0 36 0,0-30 0,0 17 0,0-14 0,0-7 0,0-6 0,0-8 0,0-6 0,0 1 0,0-5 0,0-1 0,0 0 0,0-4 0,0 14 0,0-8 0,0 15 0,0-5 0,0 6 0,0 5 0,0 3 0,0 5 0,0 1 0,0-7 0,0 5 0,0-11 0,0 11 0,5-11 0,-4 5 0,3-6 0,1-1 0,-4 1 0,4 6 0,-5-5 0,0 11 0,0-5 0,0 13 0,0 3 0,5 13 0,-3-5 0,4 14 0,-6-6 0,0 0 0,0-16 0,0 2 0,0 22 0,0-22 0,0 0 0,0 22 0,0 17 0,5-27 0,1 16 0,6-31 0,0 7 0,0 0 0,-1-7 0,-4-1 0,3-8 0,-9 0 0,4 1 0,-5-1 0,5 1 0,-4-1 0,4 0 0,-5 1 0,0-1 0,5 1 0,-4-1 0,9 1 0,-3 26 0,-1-20 0,5 27 0,-10-25 0,4 0 0,-5-1 0,0-8 0,0 1 0,0-7 0,0 5 0,0-5 0,5 7 0,-3-1 0,2 1 0,2 6 0,-5-5 0,4 47 0,-5-31 0,0 32 0,0-34 0,0 0 0,0 0 0,6 0 0,0-7 0,6 6 0,0-6 0,-1 0 0,-4 5 0,-2-4 0,-5 22 0,0-19 0,0 18 0,0-14 0,0 1 0,0 5 0,0-6 0,0-14 0,-5-4 0,4-12 0,-3-10 0,4 5 0,0-5 0,0 2 0,-5 7 0,-1 1 0,0 7 0,-4 7 0,9-1 0,-8-5 0,7-3 0,-2-5 0,4-10 0,0 1 0,-4-12 0,3 8 0,-2-4 0,3 10 0,0 7 0,0 1 0,0 11 0,0-5 0,0 7 0,0-1 0,0-6 0,0-1 0,0-6 0,0-6 0,0-6 0,0-6 0,0 6 0,0-4 0,0 9 0,0 0 0,0 7 0,0 1 0,0 18 0,-5-10 0,-2 19 0,1-13 0,-5 5 0,10-13 0,-4-1 0,1-6 0,3-10 0,-4 1 0,5-12 0,0 3 0,0 0 0,0-4 0,0 9 0,0-9 0,0 9 0,0-4 0,0 0 0,0-1 0,0 0 0,0-4 0,0 4 0,0-5 0,0 1 0,0-1 0,0 0 0,0 0 0,-4 1 0,3-1 0,-2 0 0,3 0 0,0 1 0,0-2 0,0 2 0,0-1 0,0 0 0,0 0 0,0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24575,'0'-19'0,"0"-3"0,0 11 0,0-2 0,0 4 0,0 0 0,0 1 0,0-6 0,0 4 0,0-4 0,0 0 0,0 4 0,0-9 0,0 9 0,0-4 0,0 6 0,0-1 0,4 0 0,-3 0 0,3 0 0,-1 4 0,-2-2 0,7 2 0,-3-9 0,0 4 0,4-9 0,-8 9 0,8-4 0,-8 5 0,6 1 0,-2 3 0,0-6 0,-2 5 0,-3-5 0,0 6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7.60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24575,'0'12'0,"0"10"0,0-2 0,0 6 0,0 9 0,0 13 0,0-12 0,0 44 0,0-34 0,0 30 0,0-8 0,0 2 0,0 7 0,0 9 0,0 3 0,0-16 0,0 10 0,0-12 0,0 1 0,0 12 0,0-22 0,0 6 0,0-9 0,0-6 0,0-1 0,0-8 0,0 8 0,0-12 0,0 10 0,0-12 0,0 6 0,0 1 0,0-7 0,0 5 0,5-11 0,-4 0 0,3-3 0,-4-4 0,0 1 0,5-3 0,-4-4 0,7 0 0,-7 5 0,3-4 0,-4 9 0,5-4 0,-4 6 0,3-1 0,-4 7 0,0-5 0,0 11 0,0 3 0,5 0 0,-4 0 0,4-3 0,-5-5 0,5 7 0,-3 6 0,3 2 0,-5 8 0,0-1 0,0 0 0,0 0 0,0 0 0,0 0 0,4-7 0,-2-1 0,8-1 0,-9-5 0,10 5 0,-5-6 0,0 6 0,4 2 0,-9 0 0,5 5 0,-1 15 0,-4-15 0,4 14 0,-5-28 0,0 1 0,0-7 0,0-1 0,0-7 0,0 1 0,0 6 0,0-5 0,0 5 0,0-1 0,0 3 0,0 5 0,0 1 0,0 6 0,0-11 0,0 4 0,0-19 0,0-1 0,0-6 0,0-3 0,0-3 0,0-3 0,0-1 0,0 1 0,0 9 0,0 3 0,0 15 0,5 9 0,1 1 0,7 28 0,-2-23 0,3 31 0,-8-27 0,5 20 0,-4-20 0,0 11 0,3-20 0,-9 6 0,4-14 0,-5-1 0,0-7 0,0 7 0,0 1 0,0 7 0,0-1 0,-10 1 0,2 6 0,-8-5 0,4 6 0,2-14 0,-1-1 0,5-12 0,2 8 0,4-7 0,0 2 0,0 1 0,0 2 0,0 2 0,0 10 0,0-11 0,0 11 0,0-11 0,0 11 0,0-11 0,0 4 0,4-5 0,2 0 0,4-1 0,0 1 0,-4 0 0,-1-6 0,-5 4 0,0-13 0,0 2 0,0-10 0,0 1 0,0-1 0,0 5 0,0 1 0,0 10 0,0 1 0,0 6 0,0 0 0,0-6 0,0 4 0,0-9 0,0 0 0,0-8 0,0-3 0,0-1 0,0 11 0,0-4 0,0 14 0,0 3 0,0 6 0,0 26 0,0-14 0,5 14 0,-4-20 0,8-11 0,-8 3 0,3-21 0,-4 8 0,0-14 0,0 4 0,0-4 0,0-1 0,0 0 0,0 1 0,0-1 0,0 0 0,0 1 0,0-1 0,0 1 0,0-1 0,0 0 0,0 5 0,0 1 0,0 0 0,0-1 0,0-4 0,0-1 0,0 1 0,0-1 0,0 0 0,0 0 0,0-1 0,0 1 0,0-4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4.79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85 24575,'22'0'0,"8"0"0,15 0 0,16 0 0,18 0 0,9 0-497,-36 0 1,2 0 496,-1 0 0,2 0-457,7 0 1,3 0 456,5 0 0,1 0-904,5 0 1,2 0 903,-1 0 0,0 0 0,-2 0 0,0 0 0,2 0 0,-2 0 0,-10 0 0,1 0-535,9 0 0,0 0 535,-10 0 0,0 0 0,0 0 0,1 0 0,9 0 0,-1 0 0,-13 0 0,1 0 0,18 0 0,1 0 0,-15 0 0,1 0 0,13 0 0,2 0-464,-5-4 1,0 1 463,0 2 0,0 0 0,6-2 0,-4-2 171,-24 0 1,-2 0-172,10 4 0,-3-1 0,21-9 0,7 11 0,-2 0 1498,-9 0-1498,-7-10 1132,-3 7-1132,-7-8 1830,-7 11-1830,-2 0 747,1 0-747,-12 0 160,10 0-160,-18 0 0,11 0 0,-5 0 0,0 0 0,5 0 0,-4 0 0,12 0 0,2 0 0,7 0 0,8 0 0,-6 0 0,14 0 0,-14 6 0,-1-5 0,-10 9 0,13-8 0,-21 7 0,14-8 0,-27 4 0,7 0 0,1-4 0,7 4 0,-1-5 0,1 0 0,6 5 0,2-4 0,7 5 0,-7-6 0,-1 0 0,-1 0 0,-5 0 0,6 0 0,-8 0 0,1 0 0,-1 0 0,-6 0 0,5 0 0,-5 0 0,1 0 0,17 0 0,-20 0 0,20 0 0,-24 0 0,5 0 0,-6 0 0,-1 0 0,1 0 0,6 0 0,-5 0 0,11 0 0,-11 0 0,5 0 0,-7 0 0,1 0 0,6 0 0,-5 0 0,5 0 0,-7 0 0,1 0 0,0 0 0,-6 0 0,4 0 0,-9 0 0,9-5 0,-9 4 0,4-3 0,-5 4 0,0 0 0,-1 0 0,-4 0 0,-1 0 0,-4 0 0,-1 0 0,0 0 0,1 0 0,-1-4 0,0 3 0,0-2 0,0 3 0,5-4 0,7 2 0,0-2 0,9 0 0,2 3 0,2-8 0,-2 7 0,-2-7 0,-3 8 0,-1-7 0,-1 7 0,-10-4 0,-1 2 0,0 2 0,1-3 0,4 4 0,-3 0 0,2 0 0,-3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6.85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1 24575,'33'0'0,"9"0"0,28 0 0,10 0-784,-28 0 1,2 0 783,45 0 0,-41 0 0,0 0 0,41 0 0,-37 0 0,2 0-644,-4 0 1,0 0 643,9 0 0,3 0 0,9 0 0,1 0-692,2 0 0,1 0 692,11 0 0,0 0 0,1 0 0,-1 0 0,0 0 0,0 0 0,-6 0 0,-2 0 0,-9 0 0,-2 0-472,3 0 0,-2 0 472,-16 0 0,-2 0 0,5 0 0,0 0 0,-12 0 0,-2 0 172,3 0 0,-1 0-172,29 0 0,12 0 0,-32 0 0,14 0 1181,-14 0-1181,-1 0 2131,-10 5-2131,-13-4 1169,-1 4-1169,-6-5 357,-1 0-357,1 0 0,-1 0 0,7 0 0,1 0 0,7 0 0,6 0 0,-5 0 0,12 0 0,-12 0 0,6 0 0,-8 0 0,1 0 0,6 0 0,-5 0 0,5 0 0,-7 0 0,0 0 0,1 0 0,6 0 0,-5 0 0,6 0 0,-1 0 0,-5 0 0,5 0 0,-6 0 0,40 5 0,-31 1 0,-5-2 0,2-1 0,20 2 0,-6 0 0,18-4 0,-28 4 0,12-5 0,-7 5 0,0-3 0,-7 8 0,6-9 0,-13 4 0,20-5 0,-3 0 0,14 0 0,0 0 0,18 0 0,-21 0 0,18 0 0,-30 0 0,-1 0 0,-16 0 0,-13 0 0,-8 0 0,-10 0 0,-1 0 0,0 0 0,6 0 0,1 0 0,9 0 0,-4 0 0,6 0 0,-1 0 0,-4 0 0,-2 0 0,0 0 0,-4 0 0,9 0 0,-4 0 0,0 0 0,11 0 0,-10 0 0,11 0 0,-12 0 0,5 0 0,-10 0 0,9 0 0,-9 0 0,-1 0 0,-1 0 0,0 0 0,-3 0 0,1 0 0,-7 0 0,-1 0 0,0-3 0,-4-2 0,0 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8.570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96 24575,'22'0'0,"15"0"0,18 0 0,7 0 0,22 0 0,-35 0 0,2 0-893,8 0 1,3 0 892,13 0 0,2 0-769,0 0 1,1 0 768,9 0 0,3 0 0,0 0 0,0 0 0,6 0 0,0 0 0,1 0 0,-2 0 0,-6 0 0,0 0 0,6 0 0,-2 0 0,-14 0 0,-3 0-409,-12 0 0,-1 0 409,-1 0 0,-3 0 0,24 0 0,-27 0 0,3 0 0,0 0 0,0 0 0,-3 0 0,0 0 0,2 0 0,0 0 0,39 0 0,0 0 0,-45 0 0,2 0 0,0 0 0,0 0 0,5 0 0,0 0 0,0 0 0,0 0 0,1 0 0,-2 0-217,34 0 217,-41 0 0,0 0 0,29 0 244,-16 1 0,0-2-244,17-4 0,-24 5 0,-1-1 0,7-4 1732,14 5-1732,-7 0 918,-2 0-918,-8 0 259,0 0-259,-7 0 768,-2 0-768,-7 0 192,0 5-192,1 1 0,14 6 0,-17-1 0,36 2 0,-20-7 0,10-1 0,6-5 0,-11 0 0,14 0 0,1 0 0,-8 0 0,5 0 0,-13 0 0,6 0 0,-8 0 0,0 0 0,0 0 0,-7 0 0,6 0 0,-13 0 0,12-5 0,11-2 0,3 0 0,23-6 0,-15 6 0,-2 0 0,-3-5 0,-5 5 0,0 0 0,-9-4 0,-10 10 0,-12-4 0,3 0 0,-15 4 0,28-4 0,-24 5 0,19 0 0,-19 0 0,-6 0 0,-1 0 0,-6 0 0,-3 0 0,-3 0 0,-3 0 0,-1 0 0,0 0 0,5 0 0,1 0 0,10 0 0,-4 0 0,-1 0 0,-1 0 0,-9 0 0,4 0 0,-4 0 0,-1 0 0,0 0 0,0 0 0,1 0 0,-1-4 0,1-1 0,-1-3 0,0-1 0,1 5 0,-1-4 0,-3 7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0.82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14 24575,'17'0'0,"18"0"0,7 0 0,26 0 0,-6 0 0,22 0 0,-12 0 0,23 0 0,-16 0-1220,16 0 1220,3 0 0,0 0 0,-31 0 0,2 0-711,-8 0 1,2 0 710,22 0 0,4 0-1036,-4 0 0,0 0 1036,5 0 0,0 0 0,-2 0 0,0 0 0,1 0 0,0 0 0,-6 0 0,0 0 0,12 0 0,-1 0 0,-15 0 0,-1 0 0,10 0 0,-2 0 0,-13 0 0,-2 0-630,-1 0 0,0 0 630,-5 0 0,-2 0-16,-5 3 1,0 1 15,1-3 0,0-1 0,-5 4 0,0-1 0,4-3 0,-1 0 0,42 0 0,-42 0 0,1 0 0,-4 0 0,0 0 0,0 0 0,1 0 0,4 0 0,-3 0 1390,20 0-1390,24 0 0,-43 0 0,26 0 0,-13-6 0,0 5 0,23-5 0,-19 6 0,7 0 0,-7 0 0,-2 0 0,7 0 0,7 0 0,-8 0 0,-1 0 0,1 0 0,-8 0 0,-3 5 2085,-7 2-2085,1 5 1560,-1-5-1560,-1-2 963,9 1-963,-6-5 6,12 5-6,-25-6 0,-4 0 0,-25 0 0,-7 0 0,5 0 0,-3 0 0,15 5 0,-5-4 0,5 3 0,1-4 0,-1 0 0,1 0 0,-10 0 0,2 0 0,-14 0 0,4 0 0,5 0 0,-7 0 0,18 0 0,-3 0 0,13 0 0,5 0 0,1 0 0,-1 0 0,-6 0 0,-1-4 0,-11 3 0,-3-4 0,1 0 0,-4 4 0,10-3 0,8-2 0,-4 5 0,23-4 0,-17 0 0,18 4 0,-12-4 0,6 5 0,-8-5 0,-11 4 0,-3-4 0,-11 5 0,-5 0 0,-1 0 0,-5 0 0,4 0 0,8-5 0,4 4 0,20-4 0,-10 5 0,16 0 0,-18-4 0,-1 3 0,-11-4 0,-8 5 0,-3 0 0,-1 0 0,0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3.376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1 153 24575,'22'0'0,"2"0"0,6 0 0,7 0 0,2 0 0,5 0 0,7 0 0,10 0 0,-6 0 0,12 0 0,-7 0 0,19 0 0,1 0 0,-2 0 0,6 0 0,-3 0 0,7 0-451,-36 0 1,0 0 450,39 0 0,-34 0 0,1 0 0,41 0 0,-9 0 0,-28 1 0,0-2 0,26-11 0,-25 10 0,1 1 0,-11-5 0,0 0 0,1 2 0,0 1 0,0-1 0,0 0 0,5 1 0,-3-2 0,27-6-199,-32 10 1,0 1 198,21-6 0,14 1 0,-9 3 0,-7-4 0,-2 6 0,-8 0 0,0 0 0,16 0 0,-4 0 0,0 0 0,1 0 0,-10 0 0,7 6 0,5-5 0,-5 4 0,7 1 0,-8-4 0,7 3 0,-7-5 0,8 0 0,-7 0 0,5 0 0,-13 0 0,6 0 882,-1 0-882,-5 0 0,6 0 0,18 0 0,-12 0 0,22 0 0,-27 0 0,7 0 0,-6 0 0,7 0 0,0 0 0,1 0 0,-1 0 0,-7 0 416,-2 0-416,-8 0 0,0 0 0,0 0 0,-1 0 0,1-5 0,0 4 0,-7-5 0,6 6 0,-13 0 0,5 0 0,1 0 0,-6 0 0,12 0 0,-5 0 0,0 0 0,6 0 0,-6 0 0,0 0 0,-2 0 0,-6 0 0,-7 0 0,5 0 0,-11 0 0,5 0 0,-7 0 0,1 0 0,0 0 0,-6 0 0,-1 0 0,-5 0 0,-1 0 0,10 0 0,-12 0 0,11 0 0,-13 0 0,4 0 0,-4 0 0,4-4 0,-4-1 0,0 0 0,-1-3 0,0 3 0,-3 0 0,2-3 0,-3 7 0,-1-6 0,1 6 0,-1-3 0,0 1 0,0 2 0,0-3 0,0 4 0,0 0 0,0 0 0,0-3 0,-4-2 0,0-3 0,-4 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5.44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1 408 24575,'51'0'0,"-4"0"0,13 0 0,-9 0 0,33 0 0,-5 0 0,-7 0 0,20 0 0,-34 0 0,33 0 0,-26 0 0,21 0 0,-9 0-972,19 0 972,-6 0 0,8 0 0,-3 0 0,-42 0 0,2 0-427,-1 0 1,3 0 426,11 1 0,2-2 0,1-5 0,0-2 0,-5 0 0,1-1-887,13-4 0,0 0 887,-8 2 0,1 0 0,10-1 0,-1 0 0,-8 3 0,-3 1-624,-15 0 1,1-1 623,22-3 0,-1 1 0,-26 6 0,0 0 0,29-4 0,1 0 0,-22 2 0,-2 1 0,1 1 0,0 1-6,-5 1 0,0-2 6,4-1 0,-1-1 0,43-1 0,-42 2 0,-2-2 0,27-5 0,-32 6 0,-1 0 0,31-6 0,7-6 0,-2 4 793,-17 2-793,-1 2 1725,-8 5-1725,-7-1 1447,5 1-1447,-4 6 743,22 0-743,-4 0 0,14 0 0,-23 0 0,-12 0 0,0 0 0,4 0 0,-2 1 0,5-2 0,41-4 0,-4-2 0,-42 3 0,-2 0 0,17-7 150,0 10-150,-6-4 0,6 5 0,-8 0 0,8 0 0,-6 0 0,13 0 0,-5 0 0,8 0 0,-1 0 0,-7 0 0,6 0 0,-14 0 0,-1 0 0,-3 5 0,-12-4 0,32 10 0,-27-10 0,20 5 0,-26-6 0,-1 5 0,0-4 0,1 9 0,-1-9 0,0 4 0,1-5 0,-7 4 0,5-2 0,-11 7 0,5-8 0,-7 3 0,7 1 0,-5-4 0,5 4 0,-6-5 0,-6 5 0,4-4 0,-3 3 0,-1-4 0,-1 0 0,-10 0 0,-1 0 0,-5 3 0,0-2 0,1 3 0,-4-4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52.13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122 0 24575,'0'44'0,"0"-4"0,0 44 0,0 11-1478,0-37 0,0 4 1478,0 6 0,0 1 0,0-2 0,0-3 158,0-11 1,0-1-159,0 5 0,0-2 0,0 35 0,0-31 0,0 1 0,0-4 0,0-1 0,0 38 0,0-36 0,0-3 0,0 1 0,0-5 0,0 2 0,0 11 626,0 6-626,0-1 0,0-8 0,0 0 1497,0-6-1497,0-3 516,0-6-516,0-7 0,0 5 0,0-11 0,0 26 0,0-9 0,-6 26 0,-1-5 0,-5-7 0,-7 11 0,6-12 0,-6 8 0,3-10 0,8-15 0,-7-2 0,14-16 0,-4 9 0,5-16 0,0 9 0,0-9 0,0 4 0,0 0 0,0 1 0,0 6 0,0 5 0,5 3 0,-4 12 0,4 2 0,0 7 0,-3-6 0,8 4 0,-3-5 0,5 7 0,0-7 0,-1 6 0,1-13 0,-6 12 0,4-12 0,-3 13 0,4-6 0,-4 27 0,-2-15 0,-5 8 0,0-15 0,0-12 0,5-1 0,-4-8 0,4-6 0,-5 0 0,0-1 0,0 1 0,0-1 0,0 7 0,0-5 0,0 18 0,0-10 0,0 12 0,0-8 0,0 0 0,0 1 0,0-1 0,0-5 0,0 4 0,0-5 0,0 6 0,0 1 0,0-1 0,0 16 0,0-12 0,0 18 0,0-13 0,0 0 0,0 5 0,0-11 0,0 4 0,5-6 0,1-1 0,10 20 0,-4-14 0,5 21 0,-6-25 0,0 5 0,0-6 0,-4-1 0,2 1 0,-2-1 0,4 1 0,0-1 0,-5 1 0,4 6 0,-8-5 0,3 6 0,-5-8 0,0-5 0,0 3 0,0-3 0,0-1 0,0 5 0,5-11 0,-4 11 0,3-11 0,1 31 0,-4-20 0,4 15 0,-5-21 0,0-7 0,0 1 0,0-6 0,0-1 0,0-10 0,0-1 0,4 0 0,-2 1 0,2 5 0,0 5 0,-3 1 0,4 6 0,-5-1 0,0-4 0,0-2 0,0-10 0,0-1 0,0-5 0,0 0 0,0 1 0,4-1 0,-3 0 0,2 1 0,1-1 0,-3 0 0,3 1 0,-4-1 0,0 0 0,0 0 0,3 0 0,-2 1 0,3-1 0,-4 0 0,0 1 0,0 4 0,0 1 0,0 0 0,0 3 0,0-7 0,0 3 0,0-5 0,0 1 0,0-1 0,0 1 0,4-1 0,-3 0 0,2 1 0,-3-1 0,0 1 0,0-1 0,4-3 0,-3 2 0,2-6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3:23.546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897 1678 24575,'0'-16'0,"0"-1"0,0 3 0,0-4 0,0 4 0,0-16 0,0 8 0,0-8 0,-5 6 0,-6-7 0,-4 4 0,-2-15 0,-2 10 0,2-7 0,-5-4 0,2 11 0,-2-11 0,0 5 0,1 0 0,4 1 0,2 6 0,1 0 0,-2 1 0,-5-1 0,2 6 0,-1-4 0,1 9 0,-1-10 0,1 10 0,-6-4 0,9 0 0,-7 3 0,8-3 0,-5 0 0,6 4 0,-5-4 0,9 0 0,-8 4 0,7-4 0,-7 0 0,7 4 0,-8-9 0,9 9 0,-9-9 0,4 9 0,-5-9 0,0 3 0,4-4 0,-4-7 0,9 5 0,-5 1 0,6 1 0,1 10 0,3-4 0,-2 6 0,3 4 0,-4-4 0,1 9 0,-1-4 0,0 4 0,1 1 0,0 0 0,-1-1 0,1 5 0,1 0 0,2 8 0,2 0 0,3 4 0,-4 5 0,3 1 0,-3 5 0,-1 5 0,4 1 0,-8 5 0,8-4 0,-4 3 0,2-14 0,2 8 0,-3-13 0,4 3 0,0-5 0,0 0 0,0 1 0,0-8 0,0-14 0,0-3 0,0-16 0,0 12 0,4-10 0,-2 5 0,7-6 0,-8 1 0,7 5 0,-7-5 0,4 10 0,-5-4 0,3 10 0,-2-3 0,3 7 0,-4-3 0,0 5 0,0 0 0,0-1 0,3 5 0,2 0 0,7 4 0,3 0 0,3 4 0,1 2 0,-1 3 0,1 0 0,0 0 0,-1 1 0,1-1 0,-5 0 0,3 0 0,-3 0 0,5 0 0,-1 0 0,-4 0 0,3 0 0,-7 0 0,3-4 0,-5 2 0,0-6 0,1 3 0,-1-4 0,1 0 0,-1 0 0,0 0 0,0 0 0,0 0 0,1 0 0,-5 4 0,0-3 0,-4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36.785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0 1 24575,'17'0'0,"5"0"0,3 0 0,6 0 0,0 0 0,5 0 0,3 0 0,-1 0 0,-1 0 0,-6 0 0,-1 0 0,-5 0 0,-1 0 0,-9 0 0,2 0 0,-7 0 0,12 4 0,-11 1 0,12 5 0,-4-6 0,1 5 0,10-8 0,-10 7 0,9-3 0,-4 1 0,1 2 0,-2-2 0,-6 3 0,1-4 0,-1 3 0,-4-3 0,-1 4 0,0 0 0,-3-1 0,3 1 0,-5-1 0,1 1 0,-1-4 0,0-2 0,-3 1 0,2-3 0,-6 6 0,6-2 0,-2-1 0,3 3 0,-3-2 0,3 4 0,-4-1 0,5 0 0,-1 5 0,1-3 0,4 3 0,-3-4 0,3-1 0,-5 1 0,1-1 0,-1 1 0,-3-1 0,-2 0 0,-3 0 0,4 0 0,-3 0 0,3 1 0,0-1 0,0 0 0,4-3 0,-4 2 0,3-6 0,-2 2 0,-16 2 0,7-1 0,-20 6 0,10-6 0,-10 0 0,4 1 0,-4-4 0,0 3 0,9-4 0,-8 0 0,9 0 0,0 3 0,1-2 0,4 3 0,1-4 0,-1 0 0,8 0 0,10 0 0,1 0 0,7 0 0,-4 0 0,-4 0 0,4 0 0,-4 0 0,-1 0 0,-3 4 0,2-3 0,-3 3 0,5-1 0,-1-2 0,0 7 0,1-7 0,-1 2 0,0-3 0,1 0 0,-1 0 0,1 0 0,-5-10 0,0-1 0,-4-9 0,0-4 0,0-1 0,0-6 0,0 6 0,0 1 0,0 5 0,0 5 0,0 1 0,0 5 0,0 0 0,0 0 0,0 0 0,3 0 0,2 3 0,-1-2 0,-1 3 0,2-9 0,-4 3 0,7 1 0,-8 1 0,8 4 0,-7-5 0,6 5 0,-6-4 0,3 3 0,-4-3 0,3 0 0,-2-1 0,3 1 0,0 3 0,-3-2 0,6 6 0,-6-6 0,5 7 0,-5-4 0,3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5897-D728-0132-2766-BAC939F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18A2-8532-1129-F8D6-619D26D6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11CB7-F1FA-D581-27D5-D3090647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F6DC-824A-E222-7157-858C459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C0B2-92D1-C62B-46AE-6E310C2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2D8-994E-F6B2-4FB3-6C50544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BC3A-6C85-44EB-4BE4-123F84D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DEE4-3747-5E5F-B433-3B2DAB45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B2C7-E29F-A738-437D-2B652BC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041-A3BB-9AD6-9953-3AB23F43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5D64-291A-AB9F-486B-CAF1181BE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2421C-9A1C-D085-9FFB-ADD79370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C483-438E-0FD2-9DF7-87465963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57D7-9C10-3095-948B-F3995B4C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56D5-2A9F-5B65-C60E-ACF416E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BDFC-1B3A-713B-E137-D8C40685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B42-9DD8-90C7-C6C7-B95640A1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F87-A2D6-39A5-3CB4-66B826C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E971-CA5C-FC15-41A2-57072057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25AD-535F-FDA6-5C0D-9BE93D14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9E7-6AC2-04BA-52B6-13E31FA3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A4B1-6DEE-029C-E9D0-7D97B78E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F8C2-0DE1-C439-3B23-25DBEC77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420-3F76-A010-8411-6847EB0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4F58-E234-41DC-A217-80179CED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A428-3484-D75D-5984-D5D24B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DB37-F71C-02D6-E9A0-46325AC2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FB6ED-852B-B449-C5B0-FA5D158C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9E30-F5DF-CEBD-1F37-95470AF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4CF7-2668-DBF1-A38D-B496FAC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50F3-1D7D-36C2-4E6D-B207561A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68BD-9BCD-F6E1-B426-6931ECA2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1C0-81E4-7F8C-4382-B3747C68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AA49B-7039-BA3F-8126-CA7D05D9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2059-5A87-4EDE-3DF9-92D366AD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3CC3-6833-7B45-D54A-DEC21BDA2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643F9-226A-7B21-1163-58176FAA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8FF1-84CB-C339-74C9-D45719D7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254E1-BD21-DB99-9BB5-9228C25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A542-6623-B359-6CFD-BD44945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1FA90-A037-BB01-A925-C65F08A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9C256-42D6-2F20-CBDA-EA1BED1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1225-5DAD-86D3-26B1-3E681707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D815F-DB5C-5987-F0FE-FEB48F31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8A2FB-FDD6-7FBD-8FFF-C41E155F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2E41-AA80-8279-2F74-4AA2F60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BB4-1EF2-7BB9-1AE3-07E3125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3A79-AF25-FE9C-6855-06F07C4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4923-A755-5902-6970-1D408476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1A22-C9EC-A817-0608-B539A94E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8E9AC-DEC1-571B-D59A-43743B9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70BA-D895-AEF4-94EF-3DA7D1F8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88C-F337-6435-D769-3333200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2D439-43CA-A2FC-47F7-315E4B34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0504F-7B80-CD84-716F-6B21E25A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1AC90-7827-0416-C76B-563C3BE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920D-E496-9CFB-B90C-5358EAB4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05AF-5ACF-0959-1EA3-7D9A932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4D30-F556-6A49-C2E1-AE331EA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C106E-DF29-281F-FD9A-493A122E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56C0-08F2-D48E-B1C1-4F39AF6D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74B4-5C3F-2645-AB40-E7EEE58200A1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96E2-C043-0C69-9891-4947B863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0C8D8-7D00-C217-1ECD-3A997DC8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73.png"/><Relationship Id="rId21" Type="http://schemas.openxmlformats.org/officeDocument/2006/relationships/customXml" Target="../ink/ink37.xml"/><Relationship Id="rId42" Type="http://schemas.openxmlformats.org/officeDocument/2006/relationships/image" Target="../media/image49.png"/><Relationship Id="rId47" Type="http://schemas.openxmlformats.org/officeDocument/2006/relationships/customXml" Target="../ink/ink50.xml"/><Relationship Id="rId63" Type="http://schemas.openxmlformats.org/officeDocument/2006/relationships/customXml" Target="../ink/ink61.xml"/><Relationship Id="rId68" Type="http://schemas.openxmlformats.org/officeDocument/2006/relationships/customXml" Target="../ink/ink66.xml"/><Relationship Id="rId84" Type="http://schemas.openxmlformats.org/officeDocument/2006/relationships/customXml" Target="../ink/ink82.xml"/><Relationship Id="rId89" Type="http://schemas.openxmlformats.org/officeDocument/2006/relationships/image" Target="../media/image59.png"/><Relationship Id="rId112" Type="http://schemas.openxmlformats.org/officeDocument/2006/relationships/customXml" Target="../ink/ink96.xml"/><Relationship Id="rId16" Type="http://schemas.openxmlformats.org/officeDocument/2006/relationships/image" Target="../media/image36.png"/><Relationship Id="rId107" Type="http://schemas.openxmlformats.org/officeDocument/2006/relationships/image" Target="../media/image68.png"/><Relationship Id="rId11" Type="http://schemas.openxmlformats.org/officeDocument/2006/relationships/customXml" Target="../ink/ink32.xml"/><Relationship Id="rId32" Type="http://schemas.openxmlformats.org/officeDocument/2006/relationships/image" Target="../media/image44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customXml" Target="../ink/ink56.xml"/><Relationship Id="rId74" Type="http://schemas.openxmlformats.org/officeDocument/2006/relationships/customXml" Target="../ink/ink72.xml"/><Relationship Id="rId79" Type="http://schemas.openxmlformats.org/officeDocument/2006/relationships/customXml" Target="../ink/ink77.xml"/><Relationship Id="rId102" Type="http://schemas.openxmlformats.org/officeDocument/2006/relationships/customXml" Target="../ink/ink91.xml"/><Relationship Id="rId5" Type="http://schemas.openxmlformats.org/officeDocument/2006/relationships/customXml" Target="../ink/ink29.xml"/><Relationship Id="rId90" Type="http://schemas.openxmlformats.org/officeDocument/2006/relationships/customXml" Target="../ink/ink85.xml"/><Relationship Id="rId95" Type="http://schemas.openxmlformats.org/officeDocument/2006/relationships/image" Target="../media/image62.png"/><Relationship Id="rId22" Type="http://schemas.openxmlformats.org/officeDocument/2006/relationships/image" Target="../media/image39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2.png"/><Relationship Id="rId64" Type="http://schemas.openxmlformats.org/officeDocument/2006/relationships/customXml" Target="../ink/ink62.xml"/><Relationship Id="rId69" Type="http://schemas.openxmlformats.org/officeDocument/2006/relationships/customXml" Target="../ink/ink67.xml"/><Relationship Id="rId113" Type="http://schemas.openxmlformats.org/officeDocument/2006/relationships/image" Target="../media/image71.png"/><Relationship Id="rId118" Type="http://schemas.openxmlformats.org/officeDocument/2006/relationships/customXml" Target="../ink/ink99.xml"/><Relationship Id="rId80" Type="http://schemas.openxmlformats.org/officeDocument/2006/relationships/customXml" Target="../ink/ink78.xml"/><Relationship Id="rId85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7.png"/><Relationship Id="rId59" Type="http://schemas.openxmlformats.org/officeDocument/2006/relationships/customXml" Target="../ink/ink57.xml"/><Relationship Id="rId103" Type="http://schemas.openxmlformats.org/officeDocument/2006/relationships/image" Target="../media/image66.png"/><Relationship Id="rId108" Type="http://schemas.openxmlformats.org/officeDocument/2006/relationships/customXml" Target="../ink/ink94.xml"/><Relationship Id="rId54" Type="http://schemas.openxmlformats.org/officeDocument/2006/relationships/image" Target="../media/image55.png"/><Relationship Id="rId70" Type="http://schemas.openxmlformats.org/officeDocument/2006/relationships/customXml" Target="../ink/ink68.xml"/><Relationship Id="rId75" Type="http://schemas.openxmlformats.org/officeDocument/2006/relationships/customXml" Target="../ink/ink73.xml"/><Relationship Id="rId91" Type="http://schemas.openxmlformats.org/officeDocument/2006/relationships/image" Target="../media/image60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23" Type="http://schemas.openxmlformats.org/officeDocument/2006/relationships/customXml" Target="../ink/ink38.xml"/><Relationship Id="rId28" Type="http://schemas.openxmlformats.org/officeDocument/2006/relationships/image" Target="../media/image42.png"/><Relationship Id="rId49" Type="http://schemas.openxmlformats.org/officeDocument/2006/relationships/customXml" Target="../ink/ink51.xml"/><Relationship Id="rId114" Type="http://schemas.openxmlformats.org/officeDocument/2006/relationships/customXml" Target="../ink/ink97.xml"/><Relationship Id="rId119" Type="http://schemas.openxmlformats.org/officeDocument/2006/relationships/image" Target="../media/image74.png"/><Relationship Id="rId44" Type="http://schemas.openxmlformats.org/officeDocument/2006/relationships/image" Target="../media/image50.png"/><Relationship Id="rId60" Type="http://schemas.openxmlformats.org/officeDocument/2006/relationships/customXml" Target="../ink/ink58.xml"/><Relationship Id="rId65" Type="http://schemas.openxmlformats.org/officeDocument/2006/relationships/customXml" Target="../ink/ink63.xml"/><Relationship Id="rId81" Type="http://schemas.openxmlformats.org/officeDocument/2006/relationships/customXml" Target="../ink/ink79.xml"/><Relationship Id="rId86" Type="http://schemas.openxmlformats.org/officeDocument/2006/relationships/customXml" Target="../ink/ink83.xml"/><Relationship Id="rId4" Type="http://schemas.openxmlformats.org/officeDocument/2006/relationships/image" Target="../media/image30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7.png"/><Relationship Id="rId39" Type="http://schemas.openxmlformats.org/officeDocument/2006/relationships/customXml" Target="../ink/ink46.xml"/><Relationship Id="rId109" Type="http://schemas.openxmlformats.org/officeDocument/2006/relationships/image" Target="../media/image69.png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54.xml"/><Relationship Id="rId76" Type="http://schemas.openxmlformats.org/officeDocument/2006/relationships/customXml" Target="../ink/ink74.xml"/><Relationship Id="rId97" Type="http://schemas.openxmlformats.org/officeDocument/2006/relationships/image" Target="../media/image63.png"/><Relationship Id="rId104" Type="http://schemas.openxmlformats.org/officeDocument/2006/relationships/customXml" Target="../ink/ink92.xml"/><Relationship Id="rId120" Type="http://schemas.openxmlformats.org/officeDocument/2006/relationships/customXml" Target="../ink/ink100.xml"/><Relationship Id="rId7" Type="http://schemas.openxmlformats.org/officeDocument/2006/relationships/customXml" Target="../ink/ink30.xml"/><Relationship Id="rId71" Type="http://schemas.openxmlformats.org/officeDocument/2006/relationships/customXml" Target="../ink/ink69.xml"/><Relationship Id="rId92" Type="http://schemas.openxmlformats.org/officeDocument/2006/relationships/customXml" Target="../ink/ink86.xml"/><Relationship Id="rId2" Type="http://schemas.openxmlformats.org/officeDocument/2006/relationships/image" Target="../media/image29.png"/><Relationship Id="rId29" Type="http://schemas.openxmlformats.org/officeDocument/2006/relationships/customXml" Target="../ink/ink41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49.xml"/><Relationship Id="rId66" Type="http://schemas.openxmlformats.org/officeDocument/2006/relationships/customXml" Target="../ink/ink64.xml"/><Relationship Id="rId87" Type="http://schemas.openxmlformats.org/officeDocument/2006/relationships/image" Target="../media/image58.png"/><Relationship Id="rId110" Type="http://schemas.openxmlformats.org/officeDocument/2006/relationships/customXml" Target="../ink/ink95.xml"/><Relationship Id="rId115" Type="http://schemas.openxmlformats.org/officeDocument/2006/relationships/image" Target="../media/image72.png"/><Relationship Id="rId61" Type="http://schemas.openxmlformats.org/officeDocument/2006/relationships/customXml" Target="../ink/ink59.xml"/><Relationship Id="rId82" Type="http://schemas.openxmlformats.org/officeDocument/2006/relationships/customXml" Target="../ink/ink80.xml"/><Relationship Id="rId19" Type="http://schemas.openxmlformats.org/officeDocument/2006/relationships/customXml" Target="../ink/ink36.xml"/><Relationship Id="rId14" Type="http://schemas.openxmlformats.org/officeDocument/2006/relationships/image" Target="../media/image35.png"/><Relationship Id="rId30" Type="http://schemas.openxmlformats.org/officeDocument/2006/relationships/image" Target="../media/image43.png"/><Relationship Id="rId35" Type="http://schemas.openxmlformats.org/officeDocument/2006/relationships/customXml" Target="../ink/ink44.xml"/><Relationship Id="rId56" Type="http://schemas.openxmlformats.org/officeDocument/2006/relationships/image" Target="../media/image56.png"/><Relationship Id="rId77" Type="http://schemas.openxmlformats.org/officeDocument/2006/relationships/customXml" Target="../ink/ink75.xml"/><Relationship Id="rId100" Type="http://schemas.openxmlformats.org/officeDocument/2006/relationships/customXml" Target="../ink/ink90.xml"/><Relationship Id="rId105" Type="http://schemas.openxmlformats.org/officeDocument/2006/relationships/image" Target="../media/image67.png"/><Relationship Id="rId8" Type="http://schemas.openxmlformats.org/officeDocument/2006/relationships/image" Target="../media/image32.png"/><Relationship Id="rId51" Type="http://schemas.openxmlformats.org/officeDocument/2006/relationships/customXml" Target="../ink/ink52.xml"/><Relationship Id="rId72" Type="http://schemas.openxmlformats.org/officeDocument/2006/relationships/customXml" Target="../ink/ink70.xml"/><Relationship Id="rId93" Type="http://schemas.openxmlformats.org/officeDocument/2006/relationships/image" Target="../media/image61.png"/><Relationship Id="rId98" Type="http://schemas.openxmlformats.org/officeDocument/2006/relationships/customXml" Target="../ink/ink89.xml"/><Relationship Id="rId121" Type="http://schemas.openxmlformats.org/officeDocument/2006/relationships/image" Target="../media/image75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1.png"/><Relationship Id="rId67" Type="http://schemas.openxmlformats.org/officeDocument/2006/relationships/customXml" Target="../ink/ink65.xml"/><Relationship Id="rId116" Type="http://schemas.openxmlformats.org/officeDocument/2006/relationships/customXml" Target="../ink/ink98.xml"/><Relationship Id="rId20" Type="http://schemas.openxmlformats.org/officeDocument/2006/relationships/image" Target="../media/image38.png"/><Relationship Id="rId41" Type="http://schemas.openxmlformats.org/officeDocument/2006/relationships/customXml" Target="../ink/ink47.xml"/><Relationship Id="rId62" Type="http://schemas.openxmlformats.org/officeDocument/2006/relationships/customXml" Target="../ink/ink60.xml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70.png"/><Relationship Id="rId15" Type="http://schemas.openxmlformats.org/officeDocument/2006/relationships/customXml" Target="../ink/ink34.xml"/><Relationship Id="rId36" Type="http://schemas.openxmlformats.org/officeDocument/2006/relationships/image" Target="../media/image46.png"/><Relationship Id="rId57" Type="http://schemas.openxmlformats.org/officeDocument/2006/relationships/customXml" Target="../ink/ink55.xml"/><Relationship Id="rId106" Type="http://schemas.openxmlformats.org/officeDocument/2006/relationships/customXml" Target="../ink/ink93.xml"/><Relationship Id="rId10" Type="http://schemas.openxmlformats.org/officeDocument/2006/relationships/image" Target="../media/image33.png"/><Relationship Id="rId31" Type="http://schemas.openxmlformats.org/officeDocument/2006/relationships/customXml" Target="../ink/ink42.xml"/><Relationship Id="rId52" Type="http://schemas.openxmlformats.org/officeDocument/2006/relationships/image" Target="../media/image54.png"/><Relationship Id="rId73" Type="http://schemas.openxmlformats.org/officeDocument/2006/relationships/customXml" Target="../ink/ink71.xml"/><Relationship Id="rId78" Type="http://schemas.openxmlformats.org/officeDocument/2006/relationships/customXml" Target="../ink/ink76.xml"/><Relationship Id="rId94" Type="http://schemas.openxmlformats.org/officeDocument/2006/relationships/customXml" Target="../ink/ink8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105.xml"/><Relationship Id="rId18" Type="http://schemas.openxmlformats.org/officeDocument/2006/relationships/image" Target="../media/image78.png"/><Relationship Id="rId3" Type="http://schemas.openxmlformats.org/officeDocument/2006/relationships/customXml" Target="../ink/ink101.xml"/><Relationship Id="rId21" Type="http://schemas.openxmlformats.org/officeDocument/2006/relationships/customXml" Target="../ink/ink109.xml"/><Relationship Id="rId12" Type="http://schemas.openxmlformats.org/officeDocument/2006/relationships/image" Target="../media/image81.png"/><Relationship Id="rId17" Type="http://schemas.openxmlformats.org/officeDocument/2006/relationships/customXml" Target="../ink/ink107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04.xml"/><Relationship Id="rId5" Type="http://schemas.openxmlformats.org/officeDocument/2006/relationships/customXml" Target="../ink/ink102.xml"/><Relationship Id="rId15" Type="http://schemas.openxmlformats.org/officeDocument/2006/relationships/customXml" Target="../ink/ink106.xml"/><Relationship Id="rId10" Type="http://schemas.openxmlformats.org/officeDocument/2006/relationships/image" Target="../media/image80.png"/><Relationship Id="rId19" Type="http://schemas.openxmlformats.org/officeDocument/2006/relationships/customXml" Target="../ink/ink108.xml"/><Relationship Id="rId4" Type="http://schemas.openxmlformats.org/officeDocument/2006/relationships/image" Target="../media/image77.png"/><Relationship Id="rId9" Type="http://schemas.openxmlformats.org/officeDocument/2006/relationships/customXml" Target="../ink/ink103.xml"/><Relationship Id="rId14" Type="http://schemas.openxmlformats.org/officeDocument/2006/relationships/image" Target="../media/image82.png"/><Relationship Id="rId22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1F8A4433-234B-2914-2303-B416E9D8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0"/>
            <a:ext cx="3375080" cy="345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988D6-4D09-F2AE-0C0C-E3F60D4F17B3}"/>
              </a:ext>
            </a:extLst>
          </p:cNvPr>
          <p:cNvSpPr txBox="1"/>
          <p:nvPr/>
        </p:nvSpPr>
        <p:spPr>
          <a:xfrm>
            <a:off x="7856455" y="35410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66C3D-6B29-0210-1C49-2717A7902A90}"/>
              </a:ext>
            </a:extLst>
          </p:cNvPr>
          <p:cNvSpPr txBox="1"/>
          <p:nvPr/>
        </p:nvSpPr>
        <p:spPr>
          <a:xfrm>
            <a:off x="7329014" y="1110164"/>
            <a:ext cx="170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exclude unreliable participants?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522A3-25FB-E2D5-8F82-4E205CC9C980}"/>
              </a:ext>
            </a:extLst>
          </p:cNvPr>
          <p:cNvSpPr txBox="1"/>
          <p:nvPr/>
        </p:nvSpPr>
        <p:spPr>
          <a:xfrm>
            <a:off x="6066773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2B7CE-0109-589B-93C4-70949EC8B18F}"/>
              </a:ext>
            </a:extLst>
          </p:cNvPr>
          <p:cNvSpPr txBox="1"/>
          <p:nvPr/>
        </p:nvSpPr>
        <p:spPr>
          <a:xfrm>
            <a:off x="5166220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77ADC-DAEF-ED56-2F4F-4BD39490CDB1}"/>
              </a:ext>
            </a:extLst>
          </p:cNvPr>
          <p:cNvSpPr txBox="1"/>
          <p:nvPr/>
        </p:nvSpPr>
        <p:spPr>
          <a:xfrm>
            <a:off x="8926755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044E6-F92E-1D6D-12FD-8568D4309C1C}"/>
              </a:ext>
            </a:extLst>
          </p:cNvPr>
          <p:cNvSpPr txBox="1"/>
          <p:nvPr/>
        </p:nvSpPr>
        <p:spPr>
          <a:xfrm>
            <a:off x="6728438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FED1F-A3A7-20A7-7DDF-205AF9AF3787}"/>
              </a:ext>
            </a:extLst>
          </p:cNvPr>
          <p:cNvSpPr txBox="1"/>
          <p:nvPr/>
        </p:nvSpPr>
        <p:spPr>
          <a:xfrm>
            <a:off x="8193983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8D54-D70A-9BC4-A16B-37ED7D6C9F86}"/>
              </a:ext>
            </a:extLst>
          </p:cNvPr>
          <p:cNvSpPr txBox="1"/>
          <p:nvPr/>
        </p:nvSpPr>
        <p:spPr>
          <a:xfrm>
            <a:off x="9659527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14:cNvPr>
              <p14:cNvContentPartPr/>
              <p14:nvPr/>
            </p14:nvContentPartPr>
            <p14:xfrm>
              <a:off x="8079870" y="760586"/>
              <a:ext cx="197280" cy="351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870" y="742586"/>
                <a:ext cx="232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14:cNvPr>
              <p14:cNvContentPartPr/>
              <p14:nvPr/>
            </p14:nvContentPartPr>
            <p14:xfrm>
              <a:off x="7111830" y="3829946"/>
              <a:ext cx="376920" cy="782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3830" y="3812306"/>
                <a:ext cx="4125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14:cNvPr>
              <p14:cNvContentPartPr/>
              <p14:nvPr/>
            </p14:nvContentPartPr>
            <p14:xfrm>
              <a:off x="6998070" y="2023106"/>
              <a:ext cx="726480" cy="873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0430" y="2005466"/>
                <a:ext cx="7621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14:cNvPr>
              <p14:cNvContentPartPr/>
              <p14:nvPr/>
            </p14:nvContentPartPr>
            <p14:xfrm>
              <a:off x="8672070" y="2009786"/>
              <a:ext cx="687960" cy="86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4430" y="1992146"/>
                <a:ext cx="7236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14:cNvPr>
              <p14:cNvContentPartPr/>
              <p14:nvPr/>
            </p14:nvContentPartPr>
            <p14:xfrm>
              <a:off x="9387390" y="2734466"/>
              <a:ext cx="360" cy="131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9750" y="2716466"/>
                <a:ext cx="36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5BB41-867D-FD52-218F-97DB49DE9092}"/>
              </a:ext>
            </a:extLst>
          </p:cNvPr>
          <p:cNvGrpSpPr/>
          <p:nvPr/>
        </p:nvGrpSpPr>
        <p:grpSpPr>
          <a:xfrm>
            <a:off x="8915430" y="3791786"/>
            <a:ext cx="445680" cy="862560"/>
            <a:chOff x="8915430" y="3791786"/>
            <a:chExt cx="44568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14:cNvPr>
                <p14:cNvContentPartPr/>
                <p14:nvPr/>
              </p14:nvContentPartPr>
              <p14:xfrm>
                <a:off x="8915430" y="3791786"/>
                <a:ext cx="445680" cy="82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7430" y="3773786"/>
                  <a:ext cx="4813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14:cNvPr>
                <p14:cNvContentPartPr/>
                <p14:nvPr/>
              </p14:nvContentPartPr>
              <p14:xfrm>
                <a:off x="8955390" y="4621946"/>
                <a:ext cx="91800" cy="3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7750" y="460430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FE1599-6B73-D3C0-2BF3-A7A11EFE358A}"/>
              </a:ext>
            </a:extLst>
          </p:cNvPr>
          <p:cNvGrpSpPr/>
          <p:nvPr/>
        </p:nvGrpSpPr>
        <p:grpSpPr>
          <a:xfrm>
            <a:off x="10079310" y="3778826"/>
            <a:ext cx="466560" cy="883440"/>
            <a:chOff x="10079310" y="3778826"/>
            <a:chExt cx="46656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14:cNvPr>
                <p14:cNvContentPartPr/>
                <p14:nvPr/>
              </p14:nvContentPartPr>
              <p14:xfrm>
                <a:off x="10079310" y="3778826"/>
                <a:ext cx="417240" cy="88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670" y="3760826"/>
                  <a:ext cx="4528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14:cNvPr>
                <p14:cNvContentPartPr/>
                <p14:nvPr/>
              </p14:nvContentPartPr>
              <p14:xfrm>
                <a:off x="10519590" y="4515386"/>
                <a:ext cx="26280" cy="13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01950" y="4497386"/>
                  <a:ext cx="61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34ADEE-995F-D525-AE16-0C863E29F6B3}"/>
              </a:ext>
            </a:extLst>
          </p:cNvPr>
          <p:cNvGrpSpPr/>
          <p:nvPr/>
        </p:nvGrpSpPr>
        <p:grpSpPr>
          <a:xfrm>
            <a:off x="5796030" y="3805826"/>
            <a:ext cx="636480" cy="880200"/>
            <a:chOff x="5796030" y="3805826"/>
            <a:chExt cx="636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14:cNvPr>
                <p14:cNvContentPartPr/>
                <p14:nvPr/>
              </p14:nvContentPartPr>
              <p14:xfrm>
                <a:off x="5796030" y="3805826"/>
                <a:ext cx="636480" cy="861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030" y="3787826"/>
                  <a:ext cx="672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14:cNvPr>
                <p14:cNvContentPartPr/>
                <p14:nvPr/>
              </p14:nvContentPartPr>
              <p14:xfrm>
                <a:off x="5849670" y="4632026"/>
                <a:ext cx="111960" cy="5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31670" y="4614026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14:cNvPr>
              <p14:cNvContentPartPr/>
              <p14:nvPr/>
            </p14:nvContentPartPr>
            <p14:xfrm>
              <a:off x="5369790" y="5630306"/>
              <a:ext cx="426600" cy="675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52150" y="5612666"/>
                <a:ext cx="4622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14:cNvPr>
              <p14:cNvContentPartPr/>
              <p14:nvPr/>
            </p14:nvContentPartPr>
            <p14:xfrm>
              <a:off x="5407230" y="6272546"/>
              <a:ext cx="85680" cy="67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9590" y="6254906"/>
                <a:ext cx="1213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7A55A-BDF5-C31E-FEAC-C0CCF0215232}"/>
              </a:ext>
            </a:extLst>
          </p:cNvPr>
          <p:cNvGrpSpPr/>
          <p:nvPr/>
        </p:nvGrpSpPr>
        <p:grpSpPr>
          <a:xfrm>
            <a:off x="5981070" y="5631026"/>
            <a:ext cx="412920" cy="680040"/>
            <a:chOff x="5981070" y="5631026"/>
            <a:chExt cx="41292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14:cNvPr>
                <p14:cNvContentPartPr/>
                <p14:nvPr/>
              </p14:nvContentPartPr>
              <p14:xfrm>
                <a:off x="5981070" y="5631026"/>
                <a:ext cx="374400" cy="68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3430" y="5613026"/>
                  <a:ext cx="410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14:cNvPr>
                <p14:cNvContentPartPr/>
                <p14:nvPr/>
              </p14:nvContentPartPr>
              <p14:xfrm>
                <a:off x="6393630" y="6206666"/>
                <a:ext cx="360" cy="9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5630" y="6189026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DB3C5D-DA19-01C6-0731-D27791AA9AFA}"/>
              </a:ext>
            </a:extLst>
          </p:cNvPr>
          <p:cNvGrpSpPr/>
          <p:nvPr/>
        </p:nvGrpSpPr>
        <p:grpSpPr>
          <a:xfrm>
            <a:off x="6984030" y="5566946"/>
            <a:ext cx="418320" cy="752040"/>
            <a:chOff x="6984030" y="5566946"/>
            <a:chExt cx="41832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14:cNvPr>
                <p14:cNvContentPartPr/>
                <p14:nvPr/>
              </p14:nvContentPartPr>
              <p14:xfrm>
                <a:off x="6984030" y="5566946"/>
                <a:ext cx="418320" cy="74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6030" y="5549306"/>
                  <a:ext cx="4539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14:cNvPr>
                <p14:cNvContentPartPr/>
                <p14:nvPr/>
              </p14:nvContentPartPr>
              <p14:xfrm>
                <a:off x="7011750" y="6249146"/>
                <a:ext cx="100440" cy="6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3750" y="6231146"/>
                  <a:ext cx="136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9E4641-490A-BB5D-9528-3F8C77DE1BE3}"/>
              </a:ext>
            </a:extLst>
          </p:cNvPr>
          <p:cNvGrpSpPr/>
          <p:nvPr/>
        </p:nvGrpSpPr>
        <p:grpSpPr>
          <a:xfrm>
            <a:off x="7551390" y="5569466"/>
            <a:ext cx="317160" cy="714960"/>
            <a:chOff x="7551390" y="5569466"/>
            <a:chExt cx="31716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14:cNvPr>
                <p14:cNvContentPartPr/>
                <p14:nvPr/>
              </p14:nvContentPartPr>
              <p14:xfrm>
                <a:off x="7551390" y="5569466"/>
                <a:ext cx="313200" cy="712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750" y="5551466"/>
                  <a:ext cx="34884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14:cNvPr>
                <p14:cNvContentPartPr/>
                <p14:nvPr/>
              </p14:nvContentPartPr>
              <p14:xfrm>
                <a:off x="7868190" y="6158786"/>
                <a:ext cx="36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0190" y="6141146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20EB5C-EE59-0D68-C9EC-14508731DD49}"/>
              </a:ext>
            </a:extLst>
          </p:cNvPr>
          <p:cNvGrpSpPr/>
          <p:nvPr/>
        </p:nvGrpSpPr>
        <p:grpSpPr>
          <a:xfrm>
            <a:off x="8512950" y="5622386"/>
            <a:ext cx="371880" cy="638640"/>
            <a:chOff x="8512950" y="5622386"/>
            <a:chExt cx="37188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14:cNvPr>
                <p14:cNvContentPartPr/>
                <p14:nvPr/>
              </p14:nvContentPartPr>
              <p14:xfrm>
                <a:off x="8512950" y="5622386"/>
                <a:ext cx="371880" cy="625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5310" y="5604386"/>
                  <a:ext cx="4075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14:cNvPr>
                <p14:cNvContentPartPr/>
                <p14:nvPr/>
              </p14:nvContentPartPr>
              <p14:xfrm>
                <a:off x="8584950" y="6233666"/>
                <a:ext cx="82440" cy="2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66950" y="6216026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780143-5116-6BE1-09EE-63368155FC76}"/>
              </a:ext>
            </a:extLst>
          </p:cNvPr>
          <p:cNvGrpSpPr/>
          <p:nvPr/>
        </p:nvGrpSpPr>
        <p:grpSpPr>
          <a:xfrm>
            <a:off x="9047910" y="5610146"/>
            <a:ext cx="356400" cy="607680"/>
            <a:chOff x="9047910" y="5610146"/>
            <a:chExt cx="35640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14:cNvPr>
                <p14:cNvContentPartPr/>
                <p14:nvPr/>
              </p14:nvContentPartPr>
              <p14:xfrm>
                <a:off x="9047910" y="5610146"/>
                <a:ext cx="328320" cy="60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270" y="5592146"/>
                  <a:ext cx="3639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14:cNvPr>
                <p14:cNvContentPartPr/>
                <p14:nvPr/>
              </p14:nvContentPartPr>
              <p14:xfrm>
                <a:off x="9403950" y="6100826"/>
                <a:ext cx="36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5950" y="6083186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132A76-1917-2A77-1A54-4567F2B81BBC}"/>
              </a:ext>
            </a:extLst>
          </p:cNvPr>
          <p:cNvGrpSpPr/>
          <p:nvPr/>
        </p:nvGrpSpPr>
        <p:grpSpPr>
          <a:xfrm>
            <a:off x="10029270" y="5578106"/>
            <a:ext cx="345960" cy="644400"/>
            <a:chOff x="10029270" y="5578106"/>
            <a:chExt cx="34596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14:cNvPr>
                <p14:cNvContentPartPr/>
                <p14:nvPr/>
              </p14:nvContentPartPr>
              <p14:xfrm>
                <a:off x="10029270" y="5578106"/>
                <a:ext cx="345960" cy="61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1270" y="5560106"/>
                  <a:ext cx="3816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14:cNvPr>
                <p14:cNvContentPartPr/>
                <p14:nvPr/>
              </p14:nvContentPartPr>
              <p14:xfrm>
                <a:off x="10062750" y="6186146"/>
                <a:ext cx="83880" cy="36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5110" y="616850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9E8E4B-D44F-AC52-E7D7-D1D5FA1D9072}"/>
              </a:ext>
            </a:extLst>
          </p:cNvPr>
          <p:cNvGrpSpPr/>
          <p:nvPr/>
        </p:nvGrpSpPr>
        <p:grpSpPr>
          <a:xfrm>
            <a:off x="10563510" y="5597186"/>
            <a:ext cx="351720" cy="589320"/>
            <a:chOff x="10563510" y="5597186"/>
            <a:chExt cx="35172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14:cNvPr>
                <p14:cNvContentPartPr/>
                <p14:nvPr/>
              </p14:nvContentPartPr>
              <p14:xfrm>
                <a:off x="10563510" y="5597186"/>
                <a:ext cx="331200" cy="55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45510" y="5579186"/>
                  <a:ext cx="366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14:cNvPr>
                <p14:cNvContentPartPr/>
                <p14:nvPr/>
              </p14:nvContentPartPr>
              <p14:xfrm>
                <a:off x="10911630" y="6066266"/>
                <a:ext cx="360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93630" y="6048266"/>
                  <a:ext cx="3924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B0E95C-1CB7-C77F-5BEC-A60CFB642314}"/>
              </a:ext>
            </a:extLst>
          </p:cNvPr>
          <p:cNvSpPr txBox="1"/>
          <p:nvPr/>
        </p:nvSpPr>
        <p:spPr>
          <a:xfrm>
            <a:off x="5850387" y="4027586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E0FBA-283F-136A-24D2-0B8A833D0754}"/>
              </a:ext>
            </a:extLst>
          </p:cNvPr>
          <p:cNvSpPr txBox="1"/>
          <p:nvPr/>
        </p:nvSpPr>
        <p:spPr>
          <a:xfrm>
            <a:off x="7103996" y="4027586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98615-0ACE-5C57-430C-61D8F8316D6B}"/>
              </a:ext>
            </a:extLst>
          </p:cNvPr>
          <p:cNvSpPr txBox="1"/>
          <p:nvPr/>
        </p:nvSpPr>
        <p:spPr>
          <a:xfrm>
            <a:off x="8855774" y="4027586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AF00D-C9F4-D7DF-6749-DD64096436C4}"/>
              </a:ext>
            </a:extLst>
          </p:cNvPr>
          <p:cNvSpPr txBox="1"/>
          <p:nvPr/>
        </p:nvSpPr>
        <p:spPr>
          <a:xfrm>
            <a:off x="10109383" y="4027586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A0CA-5AF5-BBD8-3699-758BB47DC68A}"/>
              </a:ext>
            </a:extLst>
          </p:cNvPr>
          <p:cNvSpPr txBox="1"/>
          <p:nvPr/>
        </p:nvSpPr>
        <p:spPr>
          <a:xfrm>
            <a:off x="6969985" y="2267304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138F4-1BA5-476D-3E1B-3F51437028A8}"/>
              </a:ext>
            </a:extLst>
          </p:cNvPr>
          <p:cNvSpPr txBox="1"/>
          <p:nvPr/>
        </p:nvSpPr>
        <p:spPr>
          <a:xfrm>
            <a:off x="8983054" y="2267304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FF5A-EEF7-F4D2-425E-D0A4EC7A1190}"/>
              </a:ext>
            </a:extLst>
          </p:cNvPr>
          <p:cNvSpPr txBox="1"/>
          <p:nvPr/>
        </p:nvSpPr>
        <p:spPr>
          <a:xfrm>
            <a:off x="5219171" y="635404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D690A7-E1AE-6E9E-30E4-6DA84DFD5F3D}"/>
              </a:ext>
            </a:extLst>
          </p:cNvPr>
          <p:cNvSpPr txBox="1"/>
          <p:nvPr/>
        </p:nvSpPr>
        <p:spPr>
          <a:xfrm>
            <a:off x="6168270" y="635101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081F64-FD71-C9DC-6ABB-86F17DFD2B36}"/>
              </a:ext>
            </a:extLst>
          </p:cNvPr>
          <p:cNvSpPr txBox="1"/>
          <p:nvPr/>
        </p:nvSpPr>
        <p:spPr>
          <a:xfrm>
            <a:off x="6787407" y="635404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17037-6B98-3247-E646-A1528E59240A}"/>
              </a:ext>
            </a:extLst>
          </p:cNvPr>
          <p:cNvSpPr txBox="1"/>
          <p:nvPr/>
        </p:nvSpPr>
        <p:spPr>
          <a:xfrm>
            <a:off x="7736506" y="635101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A31C65-5C4F-1B84-6EA7-43DD747BDD78}"/>
              </a:ext>
            </a:extLst>
          </p:cNvPr>
          <p:cNvSpPr txBox="1"/>
          <p:nvPr/>
        </p:nvSpPr>
        <p:spPr>
          <a:xfrm>
            <a:off x="8290595" y="63421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9803C8-1BA5-8E37-63D6-F25275C468E4}"/>
              </a:ext>
            </a:extLst>
          </p:cNvPr>
          <p:cNvSpPr txBox="1"/>
          <p:nvPr/>
        </p:nvSpPr>
        <p:spPr>
          <a:xfrm>
            <a:off x="9239694" y="63391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D7CEF0-8895-24EE-B4C1-1BFB115D2D96}"/>
              </a:ext>
            </a:extLst>
          </p:cNvPr>
          <p:cNvSpPr txBox="1"/>
          <p:nvPr/>
        </p:nvSpPr>
        <p:spPr>
          <a:xfrm>
            <a:off x="9845689" y="63421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04E281-2567-A7A8-4423-2BB21FD8F7CE}"/>
              </a:ext>
            </a:extLst>
          </p:cNvPr>
          <p:cNvSpPr txBox="1"/>
          <p:nvPr/>
        </p:nvSpPr>
        <p:spPr>
          <a:xfrm>
            <a:off x="10794788" y="63391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75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46E979-04D0-6C76-8E02-7DC4941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0709" cy="468410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D11C-DA6A-A7B8-34E2-CD4DEE4C9875}"/>
              </a:ext>
            </a:extLst>
          </p:cNvPr>
          <p:cNvGrpSpPr/>
          <p:nvPr/>
        </p:nvGrpSpPr>
        <p:grpSpPr>
          <a:xfrm>
            <a:off x="7770616" y="1417073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B231A-14D7-1B44-51AA-C3E3A81ECAA3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C869A-60CE-7149-28EB-5C3E76CBCC5A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245282-228F-14FC-6E01-6BC2DF92AE30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DA7011-8192-BCA0-D196-DDADC7317DA0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74EEF-4C38-72A4-56B1-3ADE3A2A1232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F6CDF3-3462-5934-E172-42DD125AAC67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17E802-64A5-36C4-469D-79BFD9EDB1A9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42E0DA-8726-BC3C-5F07-8E439B5C4737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E83593-D93B-4863-7369-AC51BC3495A1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86DD26-BD4A-A156-FE7E-ABF297C6154B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1716C-AD12-AECE-F1BD-EB607FB724E1}"/>
              </a:ext>
            </a:extLst>
          </p:cNvPr>
          <p:cNvGrpSpPr/>
          <p:nvPr/>
        </p:nvGrpSpPr>
        <p:grpSpPr>
          <a:xfrm rot="16200000">
            <a:off x="5366289" y="3902366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08D008-C812-05B6-2B08-99112B07EA78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ADF01-85FA-D6E3-8A8B-828B9E1994D0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484734A-4598-BF37-2ED3-2846BFEF7381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2AF2DC-D58D-6DD1-4014-FEBEF9691DA2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FACE52-7621-E82B-246B-AEE48E4165DD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6174B6-E7F2-9241-1AE8-7FA4AE5CC57F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CD7193-F1C0-AD0B-13D2-2DCCEFCFC0CC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2C9FB6-5016-C92A-DB57-4A88DE0D295B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0090E-CF69-18FA-1B12-CFD7DCED1340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CBCAFD-8754-0351-D065-EC0143879FC2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8148513-B13B-77BE-F38E-552A31733CE4}"/>
              </a:ext>
            </a:extLst>
          </p:cNvPr>
          <p:cNvSpPr txBox="1"/>
          <p:nvPr/>
        </p:nvSpPr>
        <p:spPr>
          <a:xfrm>
            <a:off x="7646875" y="607840"/>
            <a:ext cx="32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to fit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evidence to hypothesis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7569DF-BFB9-6DA9-798E-173CDB9C29D3}"/>
              </a:ext>
            </a:extLst>
          </p:cNvPr>
          <p:cNvSpPr txBox="1"/>
          <p:nvPr/>
        </p:nvSpPr>
        <p:spPr>
          <a:xfrm rot="16200000">
            <a:off x="3721034" y="4346402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to fit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hypothesis to 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14:cNvPr>
              <p14:cNvContentPartPr/>
              <p14:nvPr/>
            </p14:nvContentPartPr>
            <p14:xfrm>
              <a:off x="7769437" y="3302095"/>
              <a:ext cx="71640" cy="2822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1437" y="3284095"/>
                <a:ext cx="107280" cy="28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14:cNvPr>
              <p14:cNvContentPartPr/>
              <p14:nvPr/>
            </p14:nvContentPartPr>
            <p14:xfrm>
              <a:off x="7823077" y="6048895"/>
              <a:ext cx="2853720" cy="75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437" y="6030895"/>
                <a:ext cx="2889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14:cNvPr>
              <p14:cNvContentPartPr/>
              <p14:nvPr/>
            </p14:nvContentPartPr>
            <p14:xfrm>
              <a:off x="10620637" y="3181495"/>
              <a:ext cx="59040" cy="2842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02637" y="3163855"/>
                <a:ext cx="94680" cy="28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14:cNvPr>
              <p14:cNvContentPartPr/>
              <p14:nvPr/>
            </p14:nvContentPartPr>
            <p14:xfrm>
              <a:off x="7788877" y="3178255"/>
              <a:ext cx="2835000" cy="135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1237" y="3160255"/>
                <a:ext cx="2870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14:cNvPr>
              <p14:cNvContentPartPr/>
              <p14:nvPr/>
            </p14:nvContentPartPr>
            <p14:xfrm>
              <a:off x="8142397" y="3312175"/>
              <a:ext cx="92160" cy="2705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24757" y="3294535"/>
                <a:ext cx="12780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14:cNvPr>
              <p14:cNvContentPartPr/>
              <p14:nvPr/>
            </p14:nvContentPartPr>
            <p14:xfrm>
              <a:off x="8592037" y="3381295"/>
              <a:ext cx="90000" cy="2644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4037" y="3363295"/>
                <a:ext cx="12564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14:cNvPr>
              <p14:cNvContentPartPr/>
              <p14:nvPr/>
            </p14:nvContentPartPr>
            <p14:xfrm>
              <a:off x="9028357" y="3316855"/>
              <a:ext cx="127440" cy="2709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10717" y="3299215"/>
                <a:ext cx="163080" cy="27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14:cNvPr>
              <p14:cNvContentPartPr/>
              <p14:nvPr/>
            </p14:nvContentPartPr>
            <p14:xfrm>
              <a:off x="9461437" y="3297775"/>
              <a:ext cx="91800" cy="2703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43437" y="3279775"/>
                <a:ext cx="127440" cy="27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14:cNvPr>
              <p14:cNvContentPartPr/>
              <p14:nvPr/>
            </p14:nvContentPartPr>
            <p14:xfrm>
              <a:off x="9901357" y="3276895"/>
              <a:ext cx="81360" cy="2696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83357" y="3258895"/>
                <a:ext cx="117000" cy="27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7FB888-0E77-A6CE-D439-F8781875B218}"/>
              </a:ext>
            </a:extLst>
          </p:cNvPr>
          <p:cNvGrpSpPr/>
          <p:nvPr/>
        </p:nvGrpSpPr>
        <p:grpSpPr>
          <a:xfrm>
            <a:off x="7829197" y="3287695"/>
            <a:ext cx="2781720" cy="2731320"/>
            <a:chOff x="7829197" y="3287695"/>
            <a:chExt cx="2781720" cy="27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14:cNvPr>
                <p14:cNvContentPartPr/>
                <p14:nvPr/>
              </p14:nvContentPartPr>
              <p14:xfrm>
                <a:off x="7829197" y="3688735"/>
                <a:ext cx="2705760" cy="30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1557" y="3671095"/>
                  <a:ext cx="2741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14:cNvPr>
                <p14:cNvContentPartPr/>
                <p14:nvPr/>
              </p14:nvContentPartPr>
              <p14:xfrm>
                <a:off x="7903357" y="4086895"/>
                <a:ext cx="2520360" cy="2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5357" y="4069255"/>
                  <a:ext cx="255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14:cNvPr>
                <p14:cNvContentPartPr/>
                <p14:nvPr/>
              </p14:nvContentPartPr>
              <p14:xfrm>
                <a:off x="7865557" y="4585495"/>
                <a:ext cx="2682000" cy="5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7917" y="4567855"/>
                  <a:ext cx="271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14:cNvPr>
                <p14:cNvContentPartPr/>
                <p14:nvPr/>
              </p14:nvContentPartPr>
              <p14:xfrm>
                <a:off x="7879237" y="4968175"/>
                <a:ext cx="2731680" cy="2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1597" y="4950175"/>
                  <a:ext cx="2767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14:cNvPr>
                <p14:cNvContentPartPr/>
                <p14:nvPr/>
              </p14:nvContentPartPr>
              <p14:xfrm>
                <a:off x="7839637" y="5260855"/>
                <a:ext cx="2516760" cy="5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1997" y="5242855"/>
                  <a:ext cx="255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14:cNvPr>
                <p14:cNvContentPartPr/>
                <p14:nvPr/>
              </p14:nvContentPartPr>
              <p14:xfrm>
                <a:off x="7858357" y="5657215"/>
                <a:ext cx="272196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0717" y="5639575"/>
                  <a:ext cx="275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14:cNvPr>
                <p14:cNvContentPartPr/>
                <p14:nvPr/>
              </p14:nvContentPartPr>
              <p14:xfrm>
                <a:off x="10232917" y="3287695"/>
                <a:ext cx="136800" cy="273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5277" y="3269695"/>
                  <a:ext cx="172440" cy="27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C105570-C983-780E-5E8E-A28FBC6AC094}"/>
              </a:ext>
            </a:extLst>
          </p:cNvPr>
          <p:cNvSpPr txBox="1"/>
          <p:nvPr/>
        </p:nvSpPr>
        <p:spPr>
          <a:xfrm>
            <a:off x="9876127" y="5299646"/>
            <a:ext cx="193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combination of evidence and interpretation among many!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14:cNvPr>
              <p14:cNvContentPartPr/>
              <p14:nvPr/>
            </p14:nvContentPartPr>
            <p14:xfrm>
              <a:off x="9547837" y="4716895"/>
              <a:ext cx="322920" cy="604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29837" y="4698895"/>
                <a:ext cx="358560" cy="640080"/>
              </a:xfrm>
              <a:prstGeom prst="rect">
                <a:avLst/>
              </a:prstGeom>
            </p:spPr>
          </p:pic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F3139B73-B2CD-4485-9937-0BF45A601038}"/>
              </a:ext>
            </a:extLst>
          </p:cNvPr>
          <p:cNvSpPr txBox="1"/>
          <p:nvPr/>
        </p:nvSpPr>
        <p:spPr>
          <a:xfrm>
            <a:off x="10609422" y="1679642"/>
            <a:ext cx="147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particular set of </a:t>
            </a:r>
            <a:r>
              <a:rPr lang="en-US" sz="1600" b="1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analytic</a:t>
            </a:r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 decisions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F670EAA-F59C-7290-81D9-BF1785072EAB}"/>
              </a:ext>
            </a:extLst>
          </p:cNvPr>
          <p:cNvSpPr txBox="1"/>
          <p:nvPr/>
        </p:nvSpPr>
        <p:spPr>
          <a:xfrm>
            <a:off x="6128377" y="2225487"/>
            <a:ext cx="1695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particular set of </a:t>
            </a:r>
            <a:r>
              <a:rPr lang="en-US" sz="1600" b="1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interpretive</a:t>
            </a:r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 decisions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14:cNvPr>
              <p14:cNvContentPartPr/>
              <p14:nvPr/>
            </p14:nvContentPartPr>
            <p14:xfrm>
              <a:off x="7069237" y="3043975"/>
              <a:ext cx="372240" cy="159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51237" y="3025934"/>
                <a:ext cx="407880" cy="195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14:cNvPr>
              <p14:cNvContentPartPr/>
              <p14:nvPr/>
            </p14:nvContentPartPr>
            <p14:xfrm>
              <a:off x="10760317" y="2585695"/>
              <a:ext cx="251280" cy="373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42343" y="2567695"/>
                <a:ext cx="286869" cy="4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76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37F2B-1607-9C2D-1BBF-0CE2425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6049" cy="3192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14:cNvPr>
              <p14:cNvContentPartPr/>
              <p14:nvPr/>
            </p14:nvContentPartPr>
            <p14:xfrm>
              <a:off x="5956264" y="2100092"/>
              <a:ext cx="45720" cy="1929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8624" y="2082452"/>
                <a:ext cx="81360" cy="1965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816DF0-310B-4EDD-86E4-CE73A3D43FE7}"/>
              </a:ext>
            </a:extLst>
          </p:cNvPr>
          <p:cNvSpPr txBox="1"/>
          <p:nvPr/>
        </p:nvSpPr>
        <p:spPr>
          <a:xfrm rot="16200000">
            <a:off x="5290121" y="28804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22DF7-A3D2-8502-17F5-573D988BC819}"/>
              </a:ext>
            </a:extLst>
          </p:cNvPr>
          <p:cNvSpPr txBox="1"/>
          <p:nvPr/>
        </p:nvSpPr>
        <p:spPr>
          <a:xfrm>
            <a:off x="8747662" y="4220309"/>
            <a:ext cx="2914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Highly specific preregistration</a:t>
            </a:r>
          </a:p>
          <a:p>
            <a:pPr algn="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Confirmatory analyses</a:t>
            </a:r>
          </a:p>
          <a:p>
            <a:pPr algn="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Few or no data-dependent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C6329-BFFF-A1D1-A9E7-E36BEB23266C}"/>
              </a:ext>
            </a:extLst>
          </p:cNvPr>
          <p:cNvSpPr txBox="1"/>
          <p:nvPr/>
        </p:nvSpPr>
        <p:spPr>
          <a:xfrm>
            <a:off x="5862480" y="4220309"/>
            <a:ext cx="269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Minimal or no registration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Exploratory analyses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Data-dependent decision-making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5B274A-4CCB-65DA-61DE-667155A4AF3C}"/>
              </a:ext>
            </a:extLst>
          </p:cNvPr>
          <p:cNvGrpSpPr/>
          <p:nvPr/>
        </p:nvGrpSpPr>
        <p:grpSpPr>
          <a:xfrm>
            <a:off x="6297498" y="4964207"/>
            <a:ext cx="4886280" cy="369332"/>
            <a:chOff x="6311437" y="4208585"/>
            <a:chExt cx="4886280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EE2BF4-7597-BC2C-A9D2-46CAA2B71921}"/>
                </a:ext>
              </a:extLst>
            </p:cNvPr>
            <p:cNvGrpSpPr/>
            <p:nvPr/>
          </p:nvGrpSpPr>
          <p:grpSpPr>
            <a:xfrm>
              <a:off x="6311437" y="4266895"/>
              <a:ext cx="4886280" cy="168480"/>
              <a:chOff x="6311437" y="4266895"/>
              <a:chExt cx="48862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14:cNvPr>
                  <p14:cNvContentPartPr/>
                  <p14:nvPr/>
                </p14:nvContentPartPr>
                <p14:xfrm>
                  <a:off x="6311437" y="4266895"/>
                  <a:ext cx="4875480" cy="168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93797" y="4248895"/>
                    <a:ext cx="49111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14:cNvPr>
                  <p14:cNvContentPartPr/>
                  <p14:nvPr/>
                </p14:nvContentPartPr>
                <p14:xfrm>
                  <a:off x="11087197" y="4324855"/>
                  <a:ext cx="110520" cy="770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069197" y="4306855"/>
                    <a:ext cx="14616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E9387F-8544-0CF2-A6B9-FF6D9A613D4E}"/>
                </a:ext>
              </a:extLst>
            </p:cNvPr>
            <p:cNvGrpSpPr/>
            <p:nvPr/>
          </p:nvGrpSpPr>
          <p:grpSpPr>
            <a:xfrm>
              <a:off x="6313957" y="4327735"/>
              <a:ext cx="177120" cy="235440"/>
              <a:chOff x="6313957" y="4327735"/>
              <a:chExt cx="177120" cy="23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14:cNvPr>
                  <p14:cNvContentPartPr/>
                  <p14:nvPr/>
                </p14:nvContentPartPr>
                <p14:xfrm>
                  <a:off x="6313957" y="4327735"/>
                  <a:ext cx="177120" cy="1094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95957" y="4309735"/>
                    <a:ext cx="2127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14:cNvPr>
                  <p14:cNvContentPartPr/>
                  <p14:nvPr/>
                </p14:nvContentPartPr>
                <p14:xfrm>
                  <a:off x="6320077" y="4442215"/>
                  <a:ext cx="142920" cy="120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302437" y="4424215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1EC8B-052C-F75B-A1FF-37564FF45402}"/>
                </a:ext>
              </a:extLst>
            </p:cNvPr>
            <p:cNvSpPr txBox="1"/>
            <p:nvPr/>
          </p:nvSpPr>
          <p:spPr>
            <a:xfrm>
              <a:off x="8006861" y="4208585"/>
              <a:ext cx="17427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Prespecification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14:cNvPr>
              <p14:cNvContentPartPr/>
              <p14:nvPr/>
            </p14:nvContentPartPr>
            <p14:xfrm>
              <a:off x="6147997" y="2521615"/>
              <a:ext cx="5181840" cy="138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9997" y="2503975"/>
                <a:ext cx="521748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14:cNvPr>
              <p14:cNvContentPartPr/>
              <p14:nvPr/>
            </p14:nvContentPartPr>
            <p14:xfrm rot="12426346">
              <a:off x="6205895" y="2497507"/>
              <a:ext cx="5181840" cy="1385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2426346">
                <a:off x="6187896" y="2479507"/>
                <a:ext cx="5217478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82F16BE-B33B-1833-451D-93EB1B5DC2CB}"/>
              </a:ext>
            </a:extLst>
          </p:cNvPr>
          <p:cNvSpPr txBox="1"/>
          <p:nvPr/>
        </p:nvSpPr>
        <p:spPr>
          <a:xfrm rot="720000">
            <a:off x="6683584" y="252317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9343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Risk of bias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CDC63-E975-5EAE-337F-97162DD9CDEC}"/>
              </a:ext>
            </a:extLst>
          </p:cNvPr>
          <p:cNvSpPr txBox="1"/>
          <p:nvPr/>
        </p:nvSpPr>
        <p:spPr>
          <a:xfrm rot="20753891">
            <a:off x="9438516" y="246146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14:cNvPr>
              <p14:cNvContentPartPr/>
              <p14:nvPr/>
            </p14:nvContentPartPr>
            <p14:xfrm rot="12426346">
              <a:off x="6182450" y="2614738"/>
              <a:ext cx="5181840" cy="1385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2426346">
                <a:off x="6164451" y="2596738"/>
                <a:ext cx="5217478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F47D610-5FEF-1B5D-E8F3-6063F6CE37C2}"/>
              </a:ext>
            </a:extLst>
          </p:cNvPr>
          <p:cNvSpPr txBox="1"/>
          <p:nvPr/>
        </p:nvSpPr>
        <p:spPr>
          <a:xfrm rot="720000">
            <a:off x="6262747" y="3216551"/>
            <a:ext cx="37721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47F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Sensitivity to serendipitous discovery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14:cNvPr>
              <p14:cNvContentPartPr/>
              <p14:nvPr/>
            </p14:nvContentPartPr>
            <p14:xfrm>
              <a:off x="5995144" y="3944012"/>
              <a:ext cx="5537880" cy="131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77144" y="3926012"/>
                <a:ext cx="557352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75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115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ETbb</vt:lpstr>
      <vt:lpstr>Source Sans Pro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Mika Braginsky</cp:lastModifiedBy>
  <cp:revision>6</cp:revision>
  <dcterms:created xsi:type="dcterms:W3CDTF">2022-09-23T17:08:49Z</dcterms:created>
  <dcterms:modified xsi:type="dcterms:W3CDTF">2023-12-20T22:15:32Z</dcterms:modified>
</cp:coreProperties>
</file>